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7" r:id="rId2"/>
  </p:sldMasterIdLst>
  <p:notesMasterIdLst>
    <p:notesMasterId r:id="rId26"/>
  </p:notesMasterIdLst>
  <p:sldIdLst>
    <p:sldId id="348" r:id="rId3"/>
    <p:sldId id="363" r:id="rId4"/>
    <p:sldId id="323" r:id="rId5"/>
    <p:sldId id="349" r:id="rId6"/>
    <p:sldId id="350" r:id="rId7"/>
    <p:sldId id="353" r:id="rId8"/>
    <p:sldId id="356" r:id="rId9"/>
    <p:sldId id="355" r:id="rId10"/>
    <p:sldId id="354" r:id="rId11"/>
    <p:sldId id="351" r:id="rId12"/>
    <p:sldId id="352" r:id="rId13"/>
    <p:sldId id="358" r:id="rId14"/>
    <p:sldId id="359" r:id="rId15"/>
    <p:sldId id="357" r:id="rId16"/>
    <p:sldId id="361" r:id="rId17"/>
    <p:sldId id="364" r:id="rId18"/>
    <p:sldId id="365" r:id="rId19"/>
    <p:sldId id="366" r:id="rId20"/>
    <p:sldId id="360" r:id="rId21"/>
    <p:sldId id="362" r:id="rId22"/>
    <p:sldId id="367" r:id="rId23"/>
    <p:sldId id="368" r:id="rId24"/>
    <p:sldId id="369" r:id="rId2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t+Ye7eAlZ3EGXXr/JWsQtA==" hashData="0xfuS0qy3Z3+ywl0/nCrOWnQW/c="/>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06D36"/>
    <a:srgbClr val="FFFF00"/>
    <a:srgbClr val="FFF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6" autoAdjust="0"/>
    <p:restoredTop sz="94671" autoAdjust="0"/>
  </p:normalViewPr>
  <p:slideViewPr>
    <p:cSldViewPr showGuides="1">
      <p:cViewPr>
        <p:scale>
          <a:sx n="70" d="100"/>
          <a:sy n="70" d="100"/>
        </p:scale>
        <p:origin x="-12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187C88-2590-4FB7-A57E-69D7ABFF46AC}" type="datetimeFigureOut">
              <a:rPr lang="es-CL" smtClean="0"/>
              <a:t>14-05-2014</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C8D27C-B741-4F11-BB34-B70C3A16DF04}" type="slidenum">
              <a:rPr lang="es-CL" smtClean="0"/>
              <a:t>‹Nº›</a:t>
            </a:fld>
            <a:endParaRPr lang="es-CL"/>
          </a:p>
        </p:txBody>
      </p:sp>
    </p:spTree>
    <p:extLst>
      <p:ext uri="{BB962C8B-B14F-4D97-AF65-F5344CB8AC3E}">
        <p14:creationId xmlns:p14="http://schemas.microsoft.com/office/powerpoint/2010/main" val="3859475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jpeg"/><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slide" Target="../slides/slide1.xml"/><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emf"/><Relationship Id="rId4" Type="http://schemas.openxmlformats.org/officeDocument/2006/relationships/image" Target="../media/image3.jpeg"/><Relationship Id="rId9" Type="http://schemas.openxmlformats.org/officeDocument/2006/relationships/image" Target="../media/image7.jpeg"/><Relationship Id="rId1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733AB5B-5DB6-40E7-8E37-74495F9482D3}" type="datetime1">
              <a:rPr lang="en-US" smtClean="0"/>
              <a:t>5/14/2014</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7D76895-013B-4D43-B6D9-A703195EA935}"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fld id="{94A96F28-E263-4328-80BB-3FF5A8CC22B8}" type="datetime1">
              <a:rPr lang="en-US" smtClean="0"/>
              <a:t>5/14/2014</a:t>
            </a:fld>
            <a:endParaRPr lang="en-US"/>
          </a:p>
        </p:txBody>
      </p:sp>
      <p:sp>
        <p:nvSpPr>
          <p:cNvPr id="6" name="Marcador de pie de página 4"/>
          <p:cNvSpPr>
            <a:spLocks noGrp="1"/>
          </p:cNvSpPr>
          <p:nvPr>
            <p:ph type="ftr" sz="quarter" idx="11"/>
          </p:nvPr>
        </p:nvSpPr>
        <p:spPr/>
        <p:txBody>
          <a:bodyPr/>
          <a:lstStyle>
            <a:lvl1pPr>
              <a:defRPr/>
            </a:lvl1pPr>
          </a:lstStyle>
          <a:p>
            <a:endParaRPr kumimoji="0" lang="en-US"/>
          </a:p>
        </p:txBody>
      </p:sp>
      <p:sp>
        <p:nvSpPr>
          <p:cNvPr id="7" name="Marcador de número de diapositiva 5"/>
          <p:cNvSpPr>
            <a:spLocks noGrp="1"/>
          </p:cNvSpPr>
          <p:nvPr>
            <p:ph type="sldNum" sz="quarter" idx="12"/>
          </p:nvPr>
        </p:nvSpPr>
        <p:spPr/>
        <p:txBody>
          <a:bodyPr/>
          <a:lstStyle>
            <a:lvl1pPr>
              <a:defRPr/>
            </a:lvl1pPr>
          </a:lstStyle>
          <a:p>
            <a:fld id="{042AED99-7FB4-404E-8A97-64753DCE42EC}" type="slidenum">
              <a:rPr kumimoji="0" lang="en-US" smtClean="0"/>
              <a:pPr/>
              <a:t>‹Nº›</a:t>
            </a:fld>
            <a:endParaRPr kumimoji="0" lang="en-US"/>
          </a:p>
        </p:txBody>
      </p:sp>
    </p:spTree>
    <p:extLst>
      <p:ext uri="{BB962C8B-B14F-4D97-AF65-F5344CB8AC3E}">
        <p14:creationId xmlns:p14="http://schemas.microsoft.com/office/powerpoint/2010/main" val="2113903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fld id="{C41128B3-2694-4282-A01D-D84CE302948F}" type="datetime1">
              <a:rPr lang="en-US" smtClean="0"/>
              <a:t>5/14/2014</a:t>
            </a:fld>
            <a:endParaRPr lang="en-US"/>
          </a:p>
        </p:txBody>
      </p:sp>
      <p:sp>
        <p:nvSpPr>
          <p:cNvPr id="6" name="Marcador de pie de página 4"/>
          <p:cNvSpPr>
            <a:spLocks noGrp="1"/>
          </p:cNvSpPr>
          <p:nvPr>
            <p:ph type="ftr" sz="quarter" idx="11"/>
          </p:nvPr>
        </p:nvSpPr>
        <p:spPr/>
        <p:txBody>
          <a:bodyPr/>
          <a:lstStyle>
            <a:lvl1pPr>
              <a:defRPr/>
            </a:lvl1pPr>
          </a:lstStyle>
          <a:p>
            <a:endParaRPr kumimoji="0" lang="en-US"/>
          </a:p>
        </p:txBody>
      </p:sp>
      <p:sp>
        <p:nvSpPr>
          <p:cNvPr id="7" name="Marcador de número de diapositiva 5"/>
          <p:cNvSpPr>
            <a:spLocks noGrp="1"/>
          </p:cNvSpPr>
          <p:nvPr>
            <p:ph type="sldNum" sz="quarter" idx="12"/>
          </p:nvPr>
        </p:nvSpPr>
        <p:spPr/>
        <p:txBody>
          <a:bodyPr/>
          <a:lstStyle>
            <a:lvl1pPr>
              <a:defRPr/>
            </a:lvl1pPr>
          </a:lstStyle>
          <a:p>
            <a:fld id="{042AED99-7FB4-404E-8A97-64753DCE42EC}" type="slidenum">
              <a:rPr kumimoji="0" lang="en-US" smtClean="0"/>
              <a:pPr/>
              <a:t>‹Nº›</a:t>
            </a:fld>
            <a:endParaRPr kumimoji="0" lang="en-US"/>
          </a:p>
        </p:txBody>
      </p:sp>
    </p:spTree>
    <p:extLst>
      <p:ext uri="{BB962C8B-B14F-4D97-AF65-F5344CB8AC3E}">
        <p14:creationId xmlns:p14="http://schemas.microsoft.com/office/powerpoint/2010/main" val="4135994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fld id="{6ED44765-C6EC-4D87-92E7-CAD4935CB209}" type="datetime1">
              <a:rPr lang="en-US" smtClean="0"/>
              <a:t>5/14/2014</a:t>
            </a:fld>
            <a:endParaRPr lang="en-US"/>
          </a:p>
        </p:txBody>
      </p:sp>
      <p:sp>
        <p:nvSpPr>
          <p:cNvPr id="5" name="Marcador de pie de página 4"/>
          <p:cNvSpPr>
            <a:spLocks noGrp="1"/>
          </p:cNvSpPr>
          <p:nvPr>
            <p:ph type="ftr" sz="quarter" idx="11"/>
          </p:nvPr>
        </p:nvSpPr>
        <p:spPr/>
        <p:txBody>
          <a:bodyPr/>
          <a:lstStyle>
            <a:lvl1pPr>
              <a:defRPr/>
            </a:lvl1pPr>
          </a:lstStyle>
          <a:p>
            <a:endParaRPr kumimoji="0" lang="en-US"/>
          </a:p>
        </p:txBody>
      </p:sp>
      <p:sp>
        <p:nvSpPr>
          <p:cNvPr id="6" name="Marcador de número de diapositiva 5"/>
          <p:cNvSpPr>
            <a:spLocks noGrp="1"/>
          </p:cNvSpPr>
          <p:nvPr>
            <p:ph type="sldNum" sz="quarter" idx="12"/>
          </p:nvPr>
        </p:nvSpPr>
        <p:spPr/>
        <p:txBody>
          <a:bodyPr/>
          <a:lstStyle>
            <a:lvl1pPr>
              <a:defRPr/>
            </a:lvl1pPr>
          </a:lstStyle>
          <a:p>
            <a:fld id="{042AED99-7FB4-404E-8A97-64753DCE42EC}" type="slidenum">
              <a:rPr kumimoji="0" lang="en-US" smtClean="0"/>
              <a:pPr/>
              <a:t>‹Nº›</a:t>
            </a:fld>
            <a:endParaRPr kumimoji="0" lang="en-US"/>
          </a:p>
        </p:txBody>
      </p:sp>
    </p:spTree>
    <p:extLst>
      <p:ext uri="{BB962C8B-B14F-4D97-AF65-F5344CB8AC3E}">
        <p14:creationId xmlns:p14="http://schemas.microsoft.com/office/powerpoint/2010/main" val="1861866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fld id="{BABFF2A5-E797-4DE6-9994-E2DD57213DB8}" type="datetime1">
              <a:rPr lang="en-US" smtClean="0"/>
              <a:t>5/14/2014</a:t>
            </a:fld>
            <a:endParaRPr lang="en-US"/>
          </a:p>
        </p:txBody>
      </p:sp>
      <p:sp>
        <p:nvSpPr>
          <p:cNvPr id="5" name="Marcador de pie de página 4"/>
          <p:cNvSpPr>
            <a:spLocks noGrp="1"/>
          </p:cNvSpPr>
          <p:nvPr>
            <p:ph type="ftr" sz="quarter" idx="11"/>
          </p:nvPr>
        </p:nvSpPr>
        <p:spPr/>
        <p:txBody>
          <a:bodyPr/>
          <a:lstStyle>
            <a:lvl1pPr>
              <a:defRPr/>
            </a:lvl1pPr>
          </a:lstStyle>
          <a:p>
            <a:endParaRPr kumimoji="0" lang="en-US"/>
          </a:p>
        </p:txBody>
      </p:sp>
      <p:sp>
        <p:nvSpPr>
          <p:cNvPr id="6" name="Marcador de número de diapositiva 5"/>
          <p:cNvSpPr>
            <a:spLocks noGrp="1"/>
          </p:cNvSpPr>
          <p:nvPr>
            <p:ph type="sldNum" sz="quarter" idx="12"/>
          </p:nvPr>
        </p:nvSpPr>
        <p:spPr/>
        <p:txBody>
          <a:bodyPr/>
          <a:lstStyle>
            <a:lvl1pPr>
              <a:defRPr/>
            </a:lvl1pPr>
          </a:lstStyle>
          <a:p>
            <a:fld id="{042AED99-7FB4-404E-8A97-64753DCE42EC}" type="slidenum">
              <a:rPr kumimoji="0" lang="en-US" smtClean="0"/>
              <a:pPr/>
              <a:t>‹Nº›</a:t>
            </a:fld>
            <a:endParaRPr kumimoji="0" lang="en-US"/>
          </a:p>
        </p:txBody>
      </p:sp>
    </p:spTree>
    <p:extLst>
      <p:ext uri="{BB962C8B-B14F-4D97-AF65-F5344CB8AC3E}">
        <p14:creationId xmlns:p14="http://schemas.microsoft.com/office/powerpoint/2010/main" val="124829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fondo 1">
    <p:spTree>
      <p:nvGrpSpPr>
        <p:cNvPr id="1" name=""/>
        <p:cNvGrpSpPr/>
        <p:nvPr/>
      </p:nvGrpSpPr>
      <p:grpSpPr>
        <a:xfrm>
          <a:off x="0" y="0"/>
          <a:ext cx="0" cy="0"/>
          <a:chOff x="0" y="0"/>
          <a:chExt cx="0" cy="0"/>
        </a:xfrm>
      </p:grpSpPr>
      <p:pic>
        <p:nvPicPr>
          <p:cNvPr id="7" name="6 Imagen" descr="Imagengg1.jpg"/>
          <p:cNvPicPr>
            <a:picLocks/>
          </p:cNvPicPr>
          <p:nvPr userDrawn="1"/>
        </p:nvPicPr>
        <p:blipFill>
          <a:blip r:embed="rId2" cstate="print">
            <a:clrChange>
              <a:clrFrom>
                <a:srgbClr val="000000"/>
              </a:clrFrom>
              <a:clrTo>
                <a:srgbClr val="000000">
                  <a:alpha val="0"/>
                </a:srgbClr>
              </a:clrTo>
            </a:clrChange>
            <a:duotone>
              <a:schemeClr val="accent1">
                <a:shade val="45000"/>
                <a:satMod val="135000"/>
              </a:schemeClr>
              <a:prstClr val="white"/>
            </a:duotone>
          </a:blip>
          <a:stretch>
            <a:fillRect/>
          </a:stretch>
        </p:blipFill>
        <p:spPr>
          <a:xfrm>
            <a:off x="1" y="0"/>
            <a:ext cx="9144000" cy="6876000"/>
          </a:xfrm>
          <a:prstGeom prst="rect">
            <a:avLst/>
          </a:prstGeom>
          <a:blipFill>
            <a:blip r:embed="rId3" cstate="print"/>
            <a:stretch>
              <a:fillRect/>
            </a:stretch>
          </a:blipFill>
        </p:spPr>
      </p:pic>
      <p:pic>
        <p:nvPicPr>
          <p:cNvPr id="8" name="7 Imagen" descr="Imagen2.jpg"/>
          <p:cNvPicPr>
            <a:picLocks noChangeAspect="1"/>
          </p:cNvPicPr>
          <p:nvPr userDrawn="1"/>
        </p:nvPicPr>
        <p:blipFill>
          <a:blip r:embed="rId4" cstate="print"/>
          <a:srcRect l="5396"/>
          <a:stretch>
            <a:fillRect/>
          </a:stretch>
        </p:blipFill>
        <p:spPr>
          <a:xfrm>
            <a:off x="0" y="428604"/>
            <a:ext cx="9144000" cy="6143668"/>
          </a:xfrm>
          <a:prstGeom prst="roundRect">
            <a:avLst>
              <a:gd name="adj" fmla="val 6149"/>
            </a:avLst>
          </a:prstGeom>
          <a:solidFill>
            <a:srgbClr val="FFFFFF">
              <a:shade val="85000"/>
            </a:srgbClr>
          </a:solidFill>
          <a:ln>
            <a:noFill/>
          </a:ln>
          <a:effectLst>
            <a:reflection blurRad="12700" stA="38000" endPos="28000" dist="5000" dir="5400000" sy="-100000" algn="bl" rotWithShape="0"/>
            <a:softEdge rad="635000"/>
          </a:effectLst>
        </p:spPr>
      </p:pic>
      <p:pic>
        <p:nvPicPr>
          <p:cNvPr id="67" name="Picture 2" descr="C:\Users\Negrito\AppData\Local\Microsoft\Windows\Temporary Internet Files\Content.IE5\93F0VEDK\MCj04326800000[1].png">
            <a:hlinkClick r:id="rId5" action="ppaction://hlinksldjump"/>
          </p:cNvPr>
          <p:cNvPicPr>
            <a:picLocks noChangeAspect="1" noChangeArrowheads="1"/>
          </p:cNvPicPr>
          <p:nvPr userDrawn="1"/>
        </p:nvPicPr>
        <p:blipFill>
          <a:blip r:embed="rId6" cstate="print"/>
          <a:srcRect/>
          <a:stretch>
            <a:fillRect/>
          </a:stretch>
        </p:blipFill>
        <p:spPr bwMode="auto">
          <a:xfrm>
            <a:off x="8429652" y="214291"/>
            <a:ext cx="500065" cy="500065"/>
          </a:xfrm>
          <a:prstGeom prst="rect">
            <a:avLst/>
          </a:prstGeom>
          <a:noFill/>
        </p:spPr>
      </p:pic>
      <p:grpSp>
        <p:nvGrpSpPr>
          <p:cNvPr id="2" name="69 Grupo"/>
          <p:cNvGrpSpPr/>
          <p:nvPr userDrawn="1"/>
        </p:nvGrpSpPr>
        <p:grpSpPr>
          <a:xfrm>
            <a:off x="-403680" y="4881958"/>
            <a:ext cx="1362811" cy="1421913"/>
            <a:chOff x="-410168" y="3949330"/>
            <a:chExt cx="1720252" cy="1878068"/>
          </a:xfrm>
        </p:grpSpPr>
        <p:grpSp>
          <p:nvGrpSpPr>
            <p:cNvPr id="3" name="53 Grupo"/>
            <p:cNvGrpSpPr/>
            <p:nvPr userDrawn="1"/>
          </p:nvGrpSpPr>
          <p:grpSpPr>
            <a:xfrm>
              <a:off x="-410168" y="3949330"/>
              <a:ext cx="828684" cy="964259"/>
              <a:chOff x="2928958" y="2643182"/>
              <a:chExt cx="1270604" cy="1425739"/>
            </a:xfrm>
          </p:grpSpPr>
          <p:grpSp>
            <p:nvGrpSpPr>
              <p:cNvPr id="4" name="52 Grupo"/>
              <p:cNvGrpSpPr/>
              <p:nvPr userDrawn="1"/>
            </p:nvGrpSpPr>
            <p:grpSpPr>
              <a:xfrm>
                <a:off x="2928958" y="2643182"/>
                <a:ext cx="1233170" cy="1425739"/>
                <a:chOff x="2928958" y="2643182"/>
                <a:chExt cx="1233170" cy="1425739"/>
              </a:xfrm>
            </p:grpSpPr>
            <p:sp>
              <p:nvSpPr>
                <p:cNvPr id="40" name="AutoShape 4" descr="Imagen10"/>
                <p:cNvSpPr>
                  <a:spLocks noChangeArrowheads="1"/>
                </p:cNvSpPr>
                <p:nvPr/>
              </p:nvSpPr>
              <p:spPr bwMode="auto">
                <a:xfrm rot="18001670">
                  <a:off x="2832673" y="2739467"/>
                  <a:ext cx="1425739" cy="1233170"/>
                </a:xfrm>
                <a:prstGeom prst="hexagon">
                  <a:avLst>
                    <a:gd name="adj" fmla="val 28901"/>
                    <a:gd name="vf" fmla="val 115470"/>
                  </a:avLst>
                </a:prstGeom>
                <a:blipFill dpi="0" rotWithShape="1">
                  <a:blip r:embed="rId7" cstate="print"/>
                  <a:srcRect/>
                  <a:stretch>
                    <a:fillRect/>
                  </a:stretch>
                </a:blipFill>
                <a:ln w="28575">
                  <a:solidFill>
                    <a:srgbClr val="FFFFFF"/>
                  </a:solidFill>
                  <a:miter lim="800000"/>
                  <a:headEnd/>
                  <a:tailEnd/>
                </a:ln>
                <a:effectLst>
                  <a:outerShdw dist="74053" dir="1857825" algn="ctr" rotWithShape="0">
                    <a:srgbClr val="000000"/>
                  </a:outerShdw>
                </a:effectLst>
              </p:spPr>
              <p:txBody>
                <a:bodyPr vert="horz" wrap="square" lIns="91440" tIns="45720" rIns="91440" bIns="45720" numCol="1" anchor="t" anchorCtr="0" compatLnSpc="1">
                  <a:prstTxWarp prst="textNoShape">
                    <a:avLst/>
                  </a:prstTxWarp>
                </a:bodyPr>
                <a:lstStyle/>
                <a:p>
                  <a:endParaRPr lang="es-CL"/>
                </a:p>
              </p:txBody>
            </p:sp>
            <p:sp>
              <p:nvSpPr>
                <p:cNvPr id="32" name="Oval 13"/>
                <p:cNvSpPr>
                  <a:spLocks noChangeArrowheads="1"/>
                </p:cNvSpPr>
                <p:nvPr/>
              </p:nvSpPr>
              <p:spPr bwMode="auto">
                <a:xfrm>
                  <a:off x="3071802" y="2786058"/>
                  <a:ext cx="1008000" cy="1008000"/>
                </a:xfrm>
                <a:prstGeom prst="ellipse">
                  <a:avLst/>
                </a:prstGeom>
                <a:gradFill rotWithShape="0">
                  <a:gsLst>
                    <a:gs pos="0">
                      <a:srgbClr val="FFFFFF"/>
                    </a:gs>
                    <a:gs pos="100000">
                      <a:srgbClr val="FFFFFF">
                        <a:alpha val="73000"/>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endParaRPr lang="es-CL"/>
                </a:p>
              </p:txBody>
            </p:sp>
          </p:grpSp>
          <p:pic>
            <p:nvPicPr>
              <p:cNvPr id="29" name="2 Imagen" descr="fibo4.jpg"/>
              <p:cNvPicPr>
                <a:picLocks noChangeAspect="1"/>
              </p:cNvPicPr>
              <p:nvPr/>
            </p:nvPicPr>
            <p:blipFill>
              <a:blip r:embed="rId8" cstate="print"/>
              <a:stretch>
                <a:fillRect/>
              </a:stretch>
            </p:blipFill>
            <p:spPr>
              <a:xfrm>
                <a:off x="3071802" y="2714620"/>
                <a:ext cx="1127760" cy="1060450"/>
              </a:xfrm>
              <a:prstGeom prst="rect">
                <a:avLst/>
              </a:prstGeom>
              <a:ln>
                <a:noFill/>
              </a:ln>
              <a:effectLst>
                <a:softEdge rad="127000"/>
              </a:effectLst>
            </p:spPr>
          </p:pic>
          <p:pic>
            <p:nvPicPr>
              <p:cNvPr id="30" name="7 Imagen" descr="imaSDges.jpg"/>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3369360" y="3573317"/>
                <a:ext cx="422275" cy="404812"/>
              </a:xfrm>
              <a:prstGeom prst="rect">
                <a:avLst/>
              </a:prstGeom>
              <a:noFill/>
            </p:spPr>
          </p:pic>
        </p:grpSp>
        <p:grpSp>
          <p:nvGrpSpPr>
            <p:cNvPr id="5" name="48 Grupo"/>
            <p:cNvGrpSpPr/>
            <p:nvPr userDrawn="1"/>
          </p:nvGrpSpPr>
          <p:grpSpPr>
            <a:xfrm>
              <a:off x="285720" y="4464219"/>
              <a:ext cx="1024364" cy="965045"/>
              <a:chOff x="1571604" y="2736572"/>
              <a:chExt cx="1570637" cy="1426901"/>
            </a:xfrm>
          </p:grpSpPr>
          <p:sp>
            <p:nvSpPr>
              <p:cNvPr id="42" name="AutoShape 6" descr="Imagen10"/>
              <p:cNvSpPr>
                <a:spLocks noChangeArrowheads="1"/>
              </p:cNvSpPr>
              <p:nvPr/>
            </p:nvSpPr>
            <p:spPr bwMode="auto">
              <a:xfrm rot="10800000">
                <a:off x="1571604" y="2786058"/>
                <a:ext cx="1425575" cy="1233312"/>
              </a:xfrm>
              <a:prstGeom prst="hexagon">
                <a:avLst>
                  <a:gd name="adj" fmla="val 28901"/>
                  <a:gd name="vf" fmla="val 115470"/>
                </a:avLst>
              </a:prstGeom>
              <a:blipFill dpi="0" rotWithShape="1">
                <a:blip r:embed="rId10" cstate="print"/>
                <a:srcRect/>
                <a:stretch>
                  <a:fillRect/>
                </a:stretch>
              </a:blipFill>
              <a:ln w="28575">
                <a:solidFill>
                  <a:srgbClr val="FFFFFF"/>
                </a:solidFill>
                <a:miter lim="800000"/>
                <a:headEnd/>
                <a:tailEnd/>
              </a:ln>
              <a:effectLst>
                <a:outerShdw dist="74053" dir="1857825" algn="ctr" rotWithShape="0">
                  <a:srgbClr val="000000"/>
                </a:outerShdw>
              </a:effectLst>
            </p:spPr>
            <p:txBody>
              <a:bodyPr vert="horz" wrap="square" lIns="91440" tIns="45720" rIns="91440" bIns="45720" numCol="1" anchor="t" anchorCtr="0" compatLnSpc="1">
                <a:prstTxWarp prst="textNoShape">
                  <a:avLst/>
                </a:prstTxWarp>
              </a:bodyPr>
              <a:lstStyle/>
              <a:p>
                <a:endParaRPr lang="es-CL"/>
              </a:p>
            </p:txBody>
          </p:sp>
          <p:pic>
            <p:nvPicPr>
              <p:cNvPr id="24" name="5 Imagen" descr="imagesDDFD.jpg"/>
              <p:cNvPicPr>
                <a:picLocks noChangeAspect="1" noChangeArrowheads="1"/>
              </p:cNvPicPr>
              <p:nvPr/>
            </p:nvPicPr>
            <p:blipFill>
              <a:blip r:embed="rId11" cstate="print">
                <a:clrChange>
                  <a:clrFrom>
                    <a:srgbClr val="FEFEFE"/>
                  </a:clrFrom>
                  <a:clrTo>
                    <a:srgbClr val="FEFEFE">
                      <a:alpha val="0"/>
                    </a:srgbClr>
                  </a:clrTo>
                </a:clrChange>
              </a:blip>
              <a:srcRect/>
              <a:stretch>
                <a:fillRect/>
              </a:stretch>
            </p:blipFill>
            <p:spPr bwMode="auto">
              <a:xfrm>
                <a:off x="1643042" y="2857496"/>
                <a:ext cx="523875" cy="630238"/>
              </a:xfrm>
              <a:prstGeom prst="rect">
                <a:avLst/>
              </a:prstGeom>
              <a:noFill/>
            </p:spPr>
          </p:pic>
          <p:pic>
            <p:nvPicPr>
              <p:cNvPr id="25" name="Picture 4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2052356">
                <a:off x="1965893" y="2736572"/>
                <a:ext cx="865343" cy="906550"/>
              </a:xfrm>
              <a:prstGeom prst="rect">
                <a:avLst/>
              </a:prstGeom>
              <a:noFill/>
              <a:ln w="9525">
                <a:noFill/>
                <a:miter lim="800000"/>
                <a:headEnd/>
                <a:tailEnd/>
              </a:ln>
            </p:spPr>
          </p:pic>
          <p:pic>
            <p:nvPicPr>
              <p:cNvPr id="26" name="Picture 8" descr="C:\Users\carlita\Desktop\Dados-matematicos.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143108" y="3071810"/>
                <a:ext cx="999133" cy="857256"/>
              </a:xfrm>
              <a:prstGeom prst="rect">
                <a:avLst/>
              </a:prstGeom>
              <a:noFill/>
            </p:spPr>
          </p:pic>
          <p:pic>
            <p:nvPicPr>
              <p:cNvPr id="27" name="Picture 41" descr="3D_13"/>
              <p:cNvPicPr>
                <a:picLocks noChangeAspect="1" noChangeArrowheads="1"/>
              </p:cNvPicPr>
              <p:nvPr/>
            </p:nvPicPr>
            <p:blipFill>
              <a:blip r:embed="rId14" cstate="print"/>
              <a:srcRect/>
              <a:stretch>
                <a:fillRect/>
              </a:stretch>
            </p:blipFill>
            <p:spPr bwMode="auto">
              <a:xfrm>
                <a:off x="1857356" y="3286124"/>
                <a:ext cx="742745" cy="857256"/>
              </a:xfrm>
              <a:prstGeom prst="rect">
                <a:avLst/>
              </a:prstGeom>
              <a:noFill/>
            </p:spPr>
          </p:pic>
          <p:sp>
            <p:nvSpPr>
              <p:cNvPr id="19" name="18 CuadroTexto"/>
              <p:cNvSpPr txBox="1"/>
              <p:nvPr/>
            </p:nvSpPr>
            <p:spPr>
              <a:xfrm>
                <a:off x="2500298" y="3571877"/>
                <a:ext cx="428628" cy="591596"/>
              </a:xfrm>
              <a:prstGeom prst="rect">
                <a:avLst/>
              </a:prstGeom>
              <a:noFill/>
            </p:spPr>
            <p:txBody>
              <a:bodyPr wrap="square" rtlCol="0">
                <a:spAutoFit/>
              </a:bodyPr>
              <a:lstStyle/>
              <a:p>
                <a:endParaRPr lang="es-CL" sz="2000" b="1" dirty="0"/>
              </a:p>
            </p:txBody>
          </p:sp>
        </p:grpSp>
        <p:grpSp>
          <p:nvGrpSpPr>
            <p:cNvPr id="6" name="68 Grupo"/>
            <p:cNvGrpSpPr/>
            <p:nvPr userDrawn="1"/>
          </p:nvGrpSpPr>
          <p:grpSpPr>
            <a:xfrm>
              <a:off x="-407751" y="4826504"/>
              <a:ext cx="994037" cy="1000894"/>
              <a:chOff x="-421399" y="4785560"/>
              <a:chExt cx="994037" cy="1000894"/>
            </a:xfrm>
          </p:grpSpPr>
          <p:sp>
            <p:nvSpPr>
              <p:cNvPr id="41" name="AutoShape 5" descr="Imagen10"/>
              <p:cNvSpPr>
                <a:spLocks noChangeArrowheads="1"/>
              </p:cNvSpPr>
              <p:nvPr/>
            </p:nvSpPr>
            <p:spPr bwMode="auto">
              <a:xfrm rot="3615516">
                <a:off x="-501394" y="4890584"/>
                <a:ext cx="964260" cy="804269"/>
              </a:xfrm>
              <a:prstGeom prst="hexagon">
                <a:avLst>
                  <a:gd name="adj" fmla="val 28901"/>
                  <a:gd name="vf" fmla="val 115470"/>
                </a:avLst>
              </a:prstGeom>
              <a:blipFill dpi="0" rotWithShape="1">
                <a:blip r:embed="rId7" cstate="print"/>
                <a:srcRect/>
                <a:stretch>
                  <a:fillRect/>
                </a:stretch>
              </a:blipFill>
              <a:ln w="28575">
                <a:solidFill>
                  <a:srgbClr val="FFFFFF"/>
                </a:solidFill>
                <a:miter lim="800000"/>
                <a:headEnd/>
                <a:tailEnd/>
              </a:ln>
              <a:effectLst>
                <a:outerShdw dist="74053" dir="1857825" algn="ctr" rotWithShape="0">
                  <a:srgbClr val="000000"/>
                </a:outerShdw>
              </a:effectLst>
            </p:spPr>
            <p:txBody>
              <a:bodyPr vert="horz" wrap="square" lIns="91440" tIns="45720" rIns="91440" bIns="45720" numCol="1" anchor="t" anchorCtr="0" compatLnSpc="1">
                <a:prstTxWarp prst="textNoShape">
                  <a:avLst/>
                </a:prstTxWarp>
              </a:bodyPr>
              <a:lstStyle/>
              <a:p>
                <a:endParaRPr lang="es-CL"/>
              </a:p>
            </p:txBody>
          </p:sp>
          <p:pic>
            <p:nvPicPr>
              <p:cNvPr id="38" name="11 Imagen" descr="MathNet.png"/>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38737" y="5361284"/>
                <a:ext cx="413109" cy="425170"/>
              </a:xfrm>
              <a:prstGeom prst="rect">
                <a:avLst/>
              </a:prstGeom>
              <a:noFill/>
            </p:spPr>
          </p:pic>
          <p:pic>
            <p:nvPicPr>
              <p:cNvPr id="37" name="3 Imagen" descr="ima22ges.jpg"/>
              <p:cNvPicPr>
                <a:picLocks noChangeAspect="1" noChangeArrowheads="1"/>
              </p:cNvPicPr>
              <p:nvPr userDrawn="1"/>
            </p:nvPicPr>
            <p:blipFill>
              <a:blip r:embed="rId16" cstate="print"/>
              <a:srcRect/>
              <a:stretch>
                <a:fillRect/>
              </a:stretch>
            </p:blipFill>
            <p:spPr bwMode="auto">
              <a:xfrm>
                <a:off x="-277129" y="5083845"/>
                <a:ext cx="505778" cy="312896"/>
              </a:xfrm>
              <a:prstGeom prst="rect">
                <a:avLst/>
              </a:prstGeom>
              <a:noFill/>
            </p:spPr>
          </p:pic>
          <p:pic>
            <p:nvPicPr>
              <p:cNvPr id="39" name="Imagen 4" descr="j0437094"/>
              <p:cNvPicPr>
                <a:picLocks noChangeAspect="1" noChangeArrowheads="1"/>
              </p:cNvPicPr>
              <p:nvPr/>
            </p:nvPicPr>
            <p:blipFill>
              <a:blip r:embed="rId17" cstate="print"/>
              <a:srcRect/>
              <a:stretch>
                <a:fillRect/>
              </a:stretch>
            </p:blipFill>
            <p:spPr bwMode="auto">
              <a:xfrm rot="1866572">
                <a:off x="-203418" y="4785560"/>
                <a:ext cx="776056" cy="808501"/>
              </a:xfrm>
              <a:prstGeom prst="rect">
                <a:avLst/>
              </a:prstGeom>
              <a:noFill/>
            </p:spPr>
          </p:pic>
        </p:grpSp>
      </p:grpSp>
      <p:sp>
        <p:nvSpPr>
          <p:cNvPr id="64" name="63 Forma libre"/>
          <p:cNvSpPr/>
          <p:nvPr userDrawn="1"/>
        </p:nvSpPr>
        <p:spPr>
          <a:xfrm>
            <a:off x="-475118" y="4929198"/>
            <a:ext cx="1546656" cy="1404000"/>
          </a:xfrm>
          <a:custGeom>
            <a:avLst/>
            <a:gdLst>
              <a:gd name="connsiteX0" fmla="*/ 0 w 1514901"/>
              <a:gd name="connsiteY0" fmla="*/ 0 h 54591"/>
              <a:gd name="connsiteX1" fmla="*/ 968991 w 1514901"/>
              <a:gd name="connsiteY1" fmla="*/ 40943 h 54591"/>
              <a:gd name="connsiteX2" fmla="*/ 1050877 w 1514901"/>
              <a:gd name="connsiteY2" fmla="*/ 54591 h 54591"/>
              <a:gd name="connsiteX3" fmla="*/ 1514901 w 1514901"/>
              <a:gd name="connsiteY3" fmla="*/ 40943 h 54591"/>
              <a:gd name="connsiteX0" fmla="*/ 0 w 1943497"/>
              <a:gd name="connsiteY0" fmla="*/ 0 h 1541117"/>
              <a:gd name="connsiteX1" fmla="*/ 968991 w 1943497"/>
              <a:gd name="connsiteY1" fmla="*/ 40943 h 1541117"/>
              <a:gd name="connsiteX2" fmla="*/ 1050877 w 1943497"/>
              <a:gd name="connsiteY2" fmla="*/ 54591 h 1541117"/>
              <a:gd name="connsiteX3" fmla="*/ 1943497 w 1943497"/>
              <a:gd name="connsiteY3" fmla="*/ 1541117 h 1541117"/>
              <a:gd name="connsiteX0" fmla="*/ 0 w 2050977"/>
              <a:gd name="connsiteY0" fmla="*/ 0 h 1541117"/>
              <a:gd name="connsiteX1" fmla="*/ 968991 w 2050977"/>
              <a:gd name="connsiteY1" fmla="*/ 40943 h 1541117"/>
              <a:gd name="connsiteX2" fmla="*/ 1050877 w 2050977"/>
              <a:gd name="connsiteY2" fmla="*/ 54591 h 1541117"/>
              <a:gd name="connsiteX3" fmla="*/ 2050977 w 2050977"/>
              <a:gd name="connsiteY3" fmla="*/ 411757 h 1541117"/>
              <a:gd name="connsiteX4" fmla="*/ 1943497 w 2050977"/>
              <a:gd name="connsiteY4" fmla="*/ 1541117 h 1541117"/>
              <a:gd name="connsiteX0" fmla="*/ 0 w 2408199"/>
              <a:gd name="connsiteY0" fmla="*/ 816289 h 1500174"/>
              <a:gd name="connsiteX1" fmla="*/ 1326213 w 2408199"/>
              <a:gd name="connsiteY1" fmla="*/ 0 h 1500174"/>
              <a:gd name="connsiteX2" fmla="*/ 1408099 w 2408199"/>
              <a:gd name="connsiteY2" fmla="*/ 13648 h 1500174"/>
              <a:gd name="connsiteX3" fmla="*/ 2408199 w 2408199"/>
              <a:gd name="connsiteY3" fmla="*/ 370814 h 1500174"/>
              <a:gd name="connsiteX4" fmla="*/ 2300719 w 2408199"/>
              <a:gd name="connsiteY4" fmla="*/ 1500174 h 1500174"/>
              <a:gd name="connsiteX0" fmla="*/ 0 w 4015199"/>
              <a:gd name="connsiteY0" fmla="*/ 816289 h 1142960"/>
              <a:gd name="connsiteX1" fmla="*/ 1326213 w 4015199"/>
              <a:gd name="connsiteY1" fmla="*/ 0 h 1142960"/>
              <a:gd name="connsiteX2" fmla="*/ 1408099 w 4015199"/>
              <a:gd name="connsiteY2" fmla="*/ 13648 h 1142960"/>
              <a:gd name="connsiteX3" fmla="*/ 2408199 w 4015199"/>
              <a:gd name="connsiteY3" fmla="*/ 370814 h 1142960"/>
              <a:gd name="connsiteX4" fmla="*/ 4015199 w 4015199"/>
              <a:gd name="connsiteY4" fmla="*/ 1142960 h 1142960"/>
              <a:gd name="connsiteX0" fmla="*/ 0 w 4015199"/>
              <a:gd name="connsiteY0" fmla="*/ 816289 h 1142960"/>
              <a:gd name="connsiteX1" fmla="*/ 1326213 w 4015199"/>
              <a:gd name="connsiteY1" fmla="*/ 0 h 1142960"/>
              <a:gd name="connsiteX2" fmla="*/ 1408099 w 4015199"/>
              <a:gd name="connsiteY2" fmla="*/ 13648 h 1142960"/>
              <a:gd name="connsiteX3" fmla="*/ 2408199 w 4015199"/>
              <a:gd name="connsiteY3" fmla="*/ 370814 h 1142960"/>
              <a:gd name="connsiteX4" fmla="*/ 4015199 w 4015199"/>
              <a:gd name="connsiteY4" fmla="*/ 1142960 h 1142960"/>
              <a:gd name="connsiteX0" fmla="*/ 0 w 4015199"/>
              <a:gd name="connsiteY0" fmla="*/ 816289 h 1142960"/>
              <a:gd name="connsiteX1" fmla="*/ 1326213 w 4015199"/>
              <a:gd name="connsiteY1" fmla="*/ 0 h 1142960"/>
              <a:gd name="connsiteX2" fmla="*/ 1408099 w 4015199"/>
              <a:gd name="connsiteY2" fmla="*/ 13648 h 1142960"/>
              <a:gd name="connsiteX3" fmla="*/ 2408199 w 4015199"/>
              <a:gd name="connsiteY3" fmla="*/ 370814 h 1142960"/>
              <a:gd name="connsiteX4" fmla="*/ 4015199 w 4015199"/>
              <a:gd name="connsiteY4" fmla="*/ 1142960 h 1142960"/>
              <a:gd name="connsiteX0" fmla="*/ 0 w 4015199"/>
              <a:gd name="connsiteY0" fmla="*/ 816289 h 1148735"/>
              <a:gd name="connsiteX1" fmla="*/ 1326213 w 4015199"/>
              <a:gd name="connsiteY1" fmla="*/ 0 h 1148735"/>
              <a:gd name="connsiteX2" fmla="*/ 1408099 w 4015199"/>
              <a:gd name="connsiteY2" fmla="*/ 13648 h 1148735"/>
              <a:gd name="connsiteX3" fmla="*/ 2408199 w 4015199"/>
              <a:gd name="connsiteY3" fmla="*/ 370814 h 1148735"/>
              <a:gd name="connsiteX4" fmla="*/ 2536135 w 4015199"/>
              <a:gd name="connsiteY4" fmla="*/ 1148735 h 1148735"/>
              <a:gd name="connsiteX5" fmla="*/ 4015199 w 4015199"/>
              <a:gd name="connsiteY5" fmla="*/ 1142960 h 1148735"/>
              <a:gd name="connsiteX0" fmla="*/ 0 w 4015199"/>
              <a:gd name="connsiteY0" fmla="*/ 816289 h 1148735"/>
              <a:gd name="connsiteX1" fmla="*/ 1326213 w 4015199"/>
              <a:gd name="connsiteY1" fmla="*/ 0 h 1148735"/>
              <a:gd name="connsiteX2" fmla="*/ 1265191 w 4015199"/>
              <a:gd name="connsiteY2" fmla="*/ 370814 h 1148735"/>
              <a:gd name="connsiteX3" fmla="*/ 2408199 w 4015199"/>
              <a:gd name="connsiteY3" fmla="*/ 370814 h 1148735"/>
              <a:gd name="connsiteX4" fmla="*/ 2536135 w 4015199"/>
              <a:gd name="connsiteY4" fmla="*/ 1148735 h 1148735"/>
              <a:gd name="connsiteX5" fmla="*/ 4015199 w 4015199"/>
              <a:gd name="connsiteY5" fmla="*/ 1142960 h 1148735"/>
              <a:gd name="connsiteX0" fmla="*/ 0 w 4015199"/>
              <a:gd name="connsiteY0" fmla="*/ 445475 h 777921"/>
              <a:gd name="connsiteX1" fmla="*/ 826115 w 4015199"/>
              <a:gd name="connsiteY1" fmla="*/ 557856 h 777921"/>
              <a:gd name="connsiteX2" fmla="*/ 1265191 w 4015199"/>
              <a:gd name="connsiteY2" fmla="*/ 0 h 777921"/>
              <a:gd name="connsiteX3" fmla="*/ 2408199 w 4015199"/>
              <a:gd name="connsiteY3" fmla="*/ 0 h 777921"/>
              <a:gd name="connsiteX4" fmla="*/ 2536135 w 4015199"/>
              <a:gd name="connsiteY4" fmla="*/ 777921 h 777921"/>
              <a:gd name="connsiteX5" fmla="*/ 4015199 w 4015199"/>
              <a:gd name="connsiteY5" fmla="*/ 772146 h 777921"/>
              <a:gd name="connsiteX0" fmla="*/ 531175 w 3189084"/>
              <a:gd name="connsiteY0" fmla="*/ 1374145 h 1374145"/>
              <a:gd name="connsiteX1" fmla="*/ 0 w 3189084"/>
              <a:gd name="connsiteY1" fmla="*/ 557856 h 1374145"/>
              <a:gd name="connsiteX2" fmla="*/ 439076 w 3189084"/>
              <a:gd name="connsiteY2" fmla="*/ 0 h 1374145"/>
              <a:gd name="connsiteX3" fmla="*/ 1582084 w 3189084"/>
              <a:gd name="connsiteY3" fmla="*/ 0 h 1374145"/>
              <a:gd name="connsiteX4" fmla="*/ 1710020 w 3189084"/>
              <a:gd name="connsiteY4" fmla="*/ 777921 h 1374145"/>
              <a:gd name="connsiteX5" fmla="*/ 3189084 w 3189084"/>
              <a:gd name="connsiteY5" fmla="*/ 772146 h 1374145"/>
              <a:gd name="connsiteX0" fmla="*/ 3674415 w 3674415"/>
              <a:gd name="connsiteY0" fmla="*/ 2231377 h 2231377"/>
              <a:gd name="connsiteX1" fmla="*/ 0 w 3674415"/>
              <a:gd name="connsiteY1" fmla="*/ 557856 h 2231377"/>
              <a:gd name="connsiteX2" fmla="*/ 439076 w 3674415"/>
              <a:gd name="connsiteY2" fmla="*/ 0 h 2231377"/>
              <a:gd name="connsiteX3" fmla="*/ 1582084 w 3674415"/>
              <a:gd name="connsiteY3" fmla="*/ 0 h 2231377"/>
              <a:gd name="connsiteX4" fmla="*/ 1710020 w 3674415"/>
              <a:gd name="connsiteY4" fmla="*/ 777921 h 2231377"/>
              <a:gd name="connsiteX5" fmla="*/ 3189084 w 3674415"/>
              <a:gd name="connsiteY5" fmla="*/ 772146 h 2231377"/>
              <a:gd name="connsiteX0" fmla="*/ 3674415 w 3674415"/>
              <a:gd name="connsiteY0" fmla="*/ 2231377 h 2231377"/>
              <a:gd name="connsiteX1" fmla="*/ 453574 w 3674415"/>
              <a:gd name="connsiteY1" fmla="*/ 1381622 h 2231377"/>
              <a:gd name="connsiteX2" fmla="*/ 0 w 3674415"/>
              <a:gd name="connsiteY2" fmla="*/ 557856 h 2231377"/>
              <a:gd name="connsiteX3" fmla="*/ 439076 w 3674415"/>
              <a:gd name="connsiteY3" fmla="*/ 0 h 2231377"/>
              <a:gd name="connsiteX4" fmla="*/ 1582084 w 3674415"/>
              <a:gd name="connsiteY4" fmla="*/ 0 h 2231377"/>
              <a:gd name="connsiteX5" fmla="*/ 1710020 w 3674415"/>
              <a:gd name="connsiteY5" fmla="*/ 777921 h 2231377"/>
              <a:gd name="connsiteX6" fmla="*/ 3189084 w 3674415"/>
              <a:gd name="connsiteY6" fmla="*/ 772146 h 2231377"/>
              <a:gd name="connsiteX0" fmla="*/ 3674415 w 3674415"/>
              <a:gd name="connsiteY0" fmla="*/ 2231377 h 2231377"/>
              <a:gd name="connsiteX1" fmla="*/ 453574 w 3674415"/>
              <a:gd name="connsiteY1" fmla="*/ 1381622 h 2231377"/>
              <a:gd name="connsiteX2" fmla="*/ 0 w 3674415"/>
              <a:gd name="connsiteY2" fmla="*/ 557856 h 2231377"/>
              <a:gd name="connsiteX3" fmla="*/ 439076 w 3674415"/>
              <a:gd name="connsiteY3" fmla="*/ 0 h 2231377"/>
              <a:gd name="connsiteX4" fmla="*/ 1582084 w 3674415"/>
              <a:gd name="connsiteY4" fmla="*/ 0 h 2231377"/>
              <a:gd name="connsiteX5" fmla="*/ 1710020 w 3674415"/>
              <a:gd name="connsiteY5" fmla="*/ 777921 h 2231377"/>
              <a:gd name="connsiteX6" fmla="*/ 3189084 w 3674415"/>
              <a:gd name="connsiteY6" fmla="*/ 772146 h 2231377"/>
              <a:gd name="connsiteX0" fmla="*/ 3674415 w 3674415"/>
              <a:gd name="connsiteY0" fmla="*/ 2231377 h 2477120"/>
              <a:gd name="connsiteX1" fmla="*/ 453574 w 3674415"/>
              <a:gd name="connsiteY1" fmla="*/ 1381622 h 2477120"/>
              <a:gd name="connsiteX2" fmla="*/ 0 w 3674415"/>
              <a:gd name="connsiteY2" fmla="*/ 557856 h 2477120"/>
              <a:gd name="connsiteX3" fmla="*/ 439076 w 3674415"/>
              <a:gd name="connsiteY3" fmla="*/ 0 h 2477120"/>
              <a:gd name="connsiteX4" fmla="*/ 1582084 w 3674415"/>
              <a:gd name="connsiteY4" fmla="*/ 0 h 2477120"/>
              <a:gd name="connsiteX5" fmla="*/ 1710020 w 3674415"/>
              <a:gd name="connsiteY5" fmla="*/ 777921 h 2477120"/>
              <a:gd name="connsiteX6" fmla="*/ 3189084 w 3674415"/>
              <a:gd name="connsiteY6" fmla="*/ 772146 h 2477120"/>
              <a:gd name="connsiteX0" fmla="*/ 3674415 w 3674415"/>
              <a:gd name="connsiteY0" fmla="*/ 2231377 h 2231377"/>
              <a:gd name="connsiteX1" fmla="*/ 453574 w 3674415"/>
              <a:gd name="connsiteY1" fmla="*/ 1381622 h 2231377"/>
              <a:gd name="connsiteX2" fmla="*/ 0 w 3674415"/>
              <a:gd name="connsiteY2" fmla="*/ 557856 h 2231377"/>
              <a:gd name="connsiteX3" fmla="*/ 439076 w 3674415"/>
              <a:gd name="connsiteY3" fmla="*/ 0 h 2231377"/>
              <a:gd name="connsiteX4" fmla="*/ 1582084 w 3674415"/>
              <a:gd name="connsiteY4" fmla="*/ 0 h 2231377"/>
              <a:gd name="connsiteX5" fmla="*/ 1710020 w 3674415"/>
              <a:gd name="connsiteY5" fmla="*/ 777921 h 2231377"/>
              <a:gd name="connsiteX6" fmla="*/ 3189084 w 3674415"/>
              <a:gd name="connsiteY6" fmla="*/ 772146 h 2231377"/>
              <a:gd name="connsiteX0" fmla="*/ 3776144 w 3776144"/>
              <a:gd name="connsiteY0" fmla="*/ 2231377 h 2231377"/>
              <a:gd name="connsiteX1" fmla="*/ 0 w 3776144"/>
              <a:gd name="connsiteY1" fmla="*/ 2115402 h 2231377"/>
              <a:gd name="connsiteX2" fmla="*/ 555303 w 3776144"/>
              <a:gd name="connsiteY2" fmla="*/ 1381622 h 2231377"/>
              <a:gd name="connsiteX3" fmla="*/ 101729 w 3776144"/>
              <a:gd name="connsiteY3" fmla="*/ 557856 h 2231377"/>
              <a:gd name="connsiteX4" fmla="*/ 540805 w 3776144"/>
              <a:gd name="connsiteY4" fmla="*/ 0 h 2231377"/>
              <a:gd name="connsiteX5" fmla="*/ 1683813 w 3776144"/>
              <a:gd name="connsiteY5" fmla="*/ 0 h 2231377"/>
              <a:gd name="connsiteX6" fmla="*/ 1811749 w 3776144"/>
              <a:gd name="connsiteY6" fmla="*/ 777921 h 2231377"/>
              <a:gd name="connsiteX7" fmla="*/ 3290813 w 3776144"/>
              <a:gd name="connsiteY7" fmla="*/ 772146 h 2231377"/>
              <a:gd name="connsiteX0" fmla="*/ 3776144 w 3776144"/>
              <a:gd name="connsiteY0" fmla="*/ 2231377 h 2989765"/>
              <a:gd name="connsiteX1" fmla="*/ 0 w 3776144"/>
              <a:gd name="connsiteY1" fmla="*/ 2115402 h 2989765"/>
              <a:gd name="connsiteX2" fmla="*/ 555303 w 3776144"/>
              <a:gd name="connsiteY2" fmla="*/ 1381622 h 2989765"/>
              <a:gd name="connsiteX3" fmla="*/ 101729 w 3776144"/>
              <a:gd name="connsiteY3" fmla="*/ 557856 h 2989765"/>
              <a:gd name="connsiteX4" fmla="*/ 540805 w 3776144"/>
              <a:gd name="connsiteY4" fmla="*/ 0 h 2989765"/>
              <a:gd name="connsiteX5" fmla="*/ 1683813 w 3776144"/>
              <a:gd name="connsiteY5" fmla="*/ 0 h 2989765"/>
              <a:gd name="connsiteX6" fmla="*/ 1811749 w 3776144"/>
              <a:gd name="connsiteY6" fmla="*/ 777921 h 2989765"/>
              <a:gd name="connsiteX7" fmla="*/ 3290813 w 3776144"/>
              <a:gd name="connsiteY7" fmla="*/ 772146 h 2989765"/>
              <a:gd name="connsiteX0" fmla="*/ 3776144 w 3776144"/>
              <a:gd name="connsiteY0" fmla="*/ 2231377 h 2231377"/>
              <a:gd name="connsiteX1" fmla="*/ 0 w 3776144"/>
              <a:gd name="connsiteY1" fmla="*/ 2115402 h 2231377"/>
              <a:gd name="connsiteX2" fmla="*/ 555303 w 3776144"/>
              <a:gd name="connsiteY2" fmla="*/ 1381622 h 2231377"/>
              <a:gd name="connsiteX3" fmla="*/ 101729 w 3776144"/>
              <a:gd name="connsiteY3" fmla="*/ 557856 h 2231377"/>
              <a:gd name="connsiteX4" fmla="*/ 540805 w 3776144"/>
              <a:gd name="connsiteY4" fmla="*/ 0 h 2231377"/>
              <a:gd name="connsiteX5" fmla="*/ 1683813 w 3776144"/>
              <a:gd name="connsiteY5" fmla="*/ 0 h 2231377"/>
              <a:gd name="connsiteX6" fmla="*/ 1811749 w 3776144"/>
              <a:gd name="connsiteY6" fmla="*/ 777921 h 2231377"/>
              <a:gd name="connsiteX7" fmla="*/ 3290813 w 3776144"/>
              <a:gd name="connsiteY7" fmla="*/ 772146 h 2231377"/>
              <a:gd name="connsiteX0" fmla="*/ 3776144 w 3776144"/>
              <a:gd name="connsiteY0" fmla="*/ 2231377 h 2939815"/>
              <a:gd name="connsiteX1" fmla="*/ 719927 w 3776144"/>
              <a:gd name="connsiteY1" fmla="*/ 2939815 h 2939815"/>
              <a:gd name="connsiteX2" fmla="*/ 0 w 3776144"/>
              <a:gd name="connsiteY2" fmla="*/ 2115402 h 2939815"/>
              <a:gd name="connsiteX3" fmla="*/ 555303 w 3776144"/>
              <a:gd name="connsiteY3" fmla="*/ 1381622 h 2939815"/>
              <a:gd name="connsiteX4" fmla="*/ 101729 w 3776144"/>
              <a:gd name="connsiteY4" fmla="*/ 557856 h 2939815"/>
              <a:gd name="connsiteX5" fmla="*/ 540805 w 3776144"/>
              <a:gd name="connsiteY5" fmla="*/ 0 h 2939815"/>
              <a:gd name="connsiteX6" fmla="*/ 1683813 w 3776144"/>
              <a:gd name="connsiteY6" fmla="*/ 0 h 2939815"/>
              <a:gd name="connsiteX7" fmla="*/ 1811749 w 3776144"/>
              <a:gd name="connsiteY7" fmla="*/ 777921 h 2939815"/>
              <a:gd name="connsiteX8" fmla="*/ 3290813 w 3776144"/>
              <a:gd name="connsiteY8" fmla="*/ 772146 h 2939815"/>
              <a:gd name="connsiteX0" fmla="*/ 3776144 w 3776144"/>
              <a:gd name="connsiteY0" fmla="*/ 2231377 h 2981517"/>
              <a:gd name="connsiteX1" fmla="*/ 719927 w 3776144"/>
              <a:gd name="connsiteY1" fmla="*/ 2939815 h 2981517"/>
              <a:gd name="connsiteX2" fmla="*/ 0 w 3776144"/>
              <a:gd name="connsiteY2" fmla="*/ 2115402 h 2981517"/>
              <a:gd name="connsiteX3" fmla="*/ 555303 w 3776144"/>
              <a:gd name="connsiteY3" fmla="*/ 1381622 h 2981517"/>
              <a:gd name="connsiteX4" fmla="*/ 101729 w 3776144"/>
              <a:gd name="connsiteY4" fmla="*/ 557856 h 2981517"/>
              <a:gd name="connsiteX5" fmla="*/ 540805 w 3776144"/>
              <a:gd name="connsiteY5" fmla="*/ 0 h 2981517"/>
              <a:gd name="connsiteX6" fmla="*/ 1683813 w 3776144"/>
              <a:gd name="connsiteY6" fmla="*/ 0 h 2981517"/>
              <a:gd name="connsiteX7" fmla="*/ 1811749 w 3776144"/>
              <a:gd name="connsiteY7" fmla="*/ 777921 h 2981517"/>
              <a:gd name="connsiteX8" fmla="*/ 3290813 w 3776144"/>
              <a:gd name="connsiteY8" fmla="*/ 772146 h 2981517"/>
              <a:gd name="connsiteX0" fmla="*/ 3776144 w 3776144"/>
              <a:gd name="connsiteY0" fmla="*/ 2231377 h 2939815"/>
              <a:gd name="connsiteX1" fmla="*/ 719927 w 3776144"/>
              <a:gd name="connsiteY1" fmla="*/ 2939815 h 2939815"/>
              <a:gd name="connsiteX2" fmla="*/ 0 w 3776144"/>
              <a:gd name="connsiteY2" fmla="*/ 2115402 h 2939815"/>
              <a:gd name="connsiteX3" fmla="*/ 555303 w 3776144"/>
              <a:gd name="connsiteY3" fmla="*/ 1381622 h 2939815"/>
              <a:gd name="connsiteX4" fmla="*/ 101729 w 3776144"/>
              <a:gd name="connsiteY4" fmla="*/ 557856 h 2939815"/>
              <a:gd name="connsiteX5" fmla="*/ 540805 w 3776144"/>
              <a:gd name="connsiteY5" fmla="*/ 0 h 2939815"/>
              <a:gd name="connsiteX6" fmla="*/ 1683813 w 3776144"/>
              <a:gd name="connsiteY6" fmla="*/ 0 h 2939815"/>
              <a:gd name="connsiteX7" fmla="*/ 1811749 w 3776144"/>
              <a:gd name="connsiteY7" fmla="*/ 777921 h 2939815"/>
              <a:gd name="connsiteX8" fmla="*/ 3290813 w 3776144"/>
              <a:gd name="connsiteY8" fmla="*/ 772146 h 2939815"/>
              <a:gd name="connsiteX0" fmla="*/ 3776144 w 3776144"/>
              <a:gd name="connsiteY0" fmla="*/ 2231377 h 2939815"/>
              <a:gd name="connsiteX1" fmla="*/ 1916029 w 3776144"/>
              <a:gd name="connsiteY1" fmla="*/ 2903773 h 2939815"/>
              <a:gd name="connsiteX2" fmla="*/ 719927 w 3776144"/>
              <a:gd name="connsiteY2" fmla="*/ 2939815 h 2939815"/>
              <a:gd name="connsiteX3" fmla="*/ 0 w 3776144"/>
              <a:gd name="connsiteY3" fmla="*/ 2115402 h 2939815"/>
              <a:gd name="connsiteX4" fmla="*/ 555303 w 3776144"/>
              <a:gd name="connsiteY4" fmla="*/ 1381622 h 2939815"/>
              <a:gd name="connsiteX5" fmla="*/ 101729 w 3776144"/>
              <a:gd name="connsiteY5" fmla="*/ 557856 h 2939815"/>
              <a:gd name="connsiteX6" fmla="*/ 540805 w 3776144"/>
              <a:gd name="connsiteY6" fmla="*/ 0 h 2939815"/>
              <a:gd name="connsiteX7" fmla="*/ 1683813 w 3776144"/>
              <a:gd name="connsiteY7" fmla="*/ 0 h 2939815"/>
              <a:gd name="connsiteX8" fmla="*/ 1811749 w 3776144"/>
              <a:gd name="connsiteY8" fmla="*/ 777921 h 2939815"/>
              <a:gd name="connsiteX9" fmla="*/ 3290813 w 3776144"/>
              <a:gd name="connsiteY9" fmla="*/ 772146 h 2939815"/>
              <a:gd name="connsiteX0" fmla="*/ 2561666 w 3290813"/>
              <a:gd name="connsiteY0" fmla="*/ 1945601 h 2939815"/>
              <a:gd name="connsiteX1" fmla="*/ 1916029 w 3290813"/>
              <a:gd name="connsiteY1" fmla="*/ 2903773 h 2939815"/>
              <a:gd name="connsiteX2" fmla="*/ 719927 w 3290813"/>
              <a:gd name="connsiteY2" fmla="*/ 2939815 h 2939815"/>
              <a:gd name="connsiteX3" fmla="*/ 0 w 3290813"/>
              <a:gd name="connsiteY3" fmla="*/ 2115402 h 2939815"/>
              <a:gd name="connsiteX4" fmla="*/ 555303 w 3290813"/>
              <a:gd name="connsiteY4" fmla="*/ 1381622 h 2939815"/>
              <a:gd name="connsiteX5" fmla="*/ 101729 w 3290813"/>
              <a:gd name="connsiteY5" fmla="*/ 557856 h 2939815"/>
              <a:gd name="connsiteX6" fmla="*/ 540805 w 3290813"/>
              <a:gd name="connsiteY6" fmla="*/ 0 h 2939815"/>
              <a:gd name="connsiteX7" fmla="*/ 1683813 w 3290813"/>
              <a:gd name="connsiteY7" fmla="*/ 0 h 2939815"/>
              <a:gd name="connsiteX8" fmla="*/ 1811749 w 3290813"/>
              <a:gd name="connsiteY8" fmla="*/ 777921 h 2939815"/>
              <a:gd name="connsiteX9" fmla="*/ 3290813 w 3290813"/>
              <a:gd name="connsiteY9" fmla="*/ 772146 h 2939815"/>
              <a:gd name="connsiteX0" fmla="*/ 3704642 w 3704642"/>
              <a:gd name="connsiteY0" fmla="*/ 1945601 h 2939815"/>
              <a:gd name="connsiteX1" fmla="*/ 1916029 w 3704642"/>
              <a:gd name="connsiteY1" fmla="*/ 2903773 h 2939815"/>
              <a:gd name="connsiteX2" fmla="*/ 719927 w 3704642"/>
              <a:gd name="connsiteY2" fmla="*/ 2939815 h 2939815"/>
              <a:gd name="connsiteX3" fmla="*/ 0 w 3704642"/>
              <a:gd name="connsiteY3" fmla="*/ 2115402 h 2939815"/>
              <a:gd name="connsiteX4" fmla="*/ 555303 w 3704642"/>
              <a:gd name="connsiteY4" fmla="*/ 1381622 h 2939815"/>
              <a:gd name="connsiteX5" fmla="*/ 101729 w 3704642"/>
              <a:gd name="connsiteY5" fmla="*/ 557856 h 2939815"/>
              <a:gd name="connsiteX6" fmla="*/ 540805 w 3704642"/>
              <a:gd name="connsiteY6" fmla="*/ 0 h 2939815"/>
              <a:gd name="connsiteX7" fmla="*/ 1683813 w 3704642"/>
              <a:gd name="connsiteY7" fmla="*/ 0 h 2939815"/>
              <a:gd name="connsiteX8" fmla="*/ 1811749 w 3704642"/>
              <a:gd name="connsiteY8" fmla="*/ 777921 h 2939815"/>
              <a:gd name="connsiteX9" fmla="*/ 3290813 w 3704642"/>
              <a:gd name="connsiteY9" fmla="*/ 772146 h 2939815"/>
              <a:gd name="connsiteX0" fmla="*/ 3704642 w 3704642"/>
              <a:gd name="connsiteY0" fmla="*/ 1945601 h 2939815"/>
              <a:gd name="connsiteX1" fmla="*/ 2149743 w 3704642"/>
              <a:gd name="connsiteY1" fmla="*/ 2028819 h 2939815"/>
              <a:gd name="connsiteX2" fmla="*/ 1916029 w 3704642"/>
              <a:gd name="connsiteY2" fmla="*/ 2903773 h 2939815"/>
              <a:gd name="connsiteX3" fmla="*/ 719927 w 3704642"/>
              <a:gd name="connsiteY3" fmla="*/ 2939815 h 2939815"/>
              <a:gd name="connsiteX4" fmla="*/ 0 w 3704642"/>
              <a:gd name="connsiteY4" fmla="*/ 2115402 h 2939815"/>
              <a:gd name="connsiteX5" fmla="*/ 555303 w 3704642"/>
              <a:gd name="connsiteY5" fmla="*/ 1381622 h 2939815"/>
              <a:gd name="connsiteX6" fmla="*/ 101729 w 3704642"/>
              <a:gd name="connsiteY6" fmla="*/ 557856 h 2939815"/>
              <a:gd name="connsiteX7" fmla="*/ 540805 w 3704642"/>
              <a:gd name="connsiteY7" fmla="*/ 0 h 2939815"/>
              <a:gd name="connsiteX8" fmla="*/ 1683813 w 3704642"/>
              <a:gd name="connsiteY8" fmla="*/ 0 h 2939815"/>
              <a:gd name="connsiteX9" fmla="*/ 1811749 w 3704642"/>
              <a:gd name="connsiteY9" fmla="*/ 777921 h 2939815"/>
              <a:gd name="connsiteX10" fmla="*/ 3290813 w 3704642"/>
              <a:gd name="connsiteY10" fmla="*/ 772146 h 2939815"/>
              <a:gd name="connsiteX0" fmla="*/ 3704642 w 3704642"/>
              <a:gd name="connsiteY0" fmla="*/ 1945601 h 2939815"/>
              <a:gd name="connsiteX1" fmla="*/ 3516016 w 3704642"/>
              <a:gd name="connsiteY1" fmla="*/ 1578443 h 2939815"/>
              <a:gd name="connsiteX2" fmla="*/ 2149743 w 3704642"/>
              <a:gd name="connsiteY2" fmla="*/ 2028819 h 2939815"/>
              <a:gd name="connsiteX3" fmla="*/ 1916029 w 3704642"/>
              <a:gd name="connsiteY3" fmla="*/ 2903773 h 2939815"/>
              <a:gd name="connsiteX4" fmla="*/ 719927 w 3704642"/>
              <a:gd name="connsiteY4" fmla="*/ 2939815 h 2939815"/>
              <a:gd name="connsiteX5" fmla="*/ 0 w 3704642"/>
              <a:gd name="connsiteY5" fmla="*/ 2115402 h 2939815"/>
              <a:gd name="connsiteX6" fmla="*/ 555303 w 3704642"/>
              <a:gd name="connsiteY6" fmla="*/ 1381622 h 2939815"/>
              <a:gd name="connsiteX7" fmla="*/ 101729 w 3704642"/>
              <a:gd name="connsiteY7" fmla="*/ 557856 h 2939815"/>
              <a:gd name="connsiteX8" fmla="*/ 540805 w 3704642"/>
              <a:gd name="connsiteY8" fmla="*/ 0 h 2939815"/>
              <a:gd name="connsiteX9" fmla="*/ 1683813 w 3704642"/>
              <a:gd name="connsiteY9" fmla="*/ 0 h 2939815"/>
              <a:gd name="connsiteX10" fmla="*/ 1811749 w 3704642"/>
              <a:gd name="connsiteY10" fmla="*/ 777921 h 2939815"/>
              <a:gd name="connsiteX11" fmla="*/ 3290813 w 3704642"/>
              <a:gd name="connsiteY11" fmla="*/ 772146 h 2939815"/>
              <a:gd name="connsiteX0" fmla="*/ 3204544 w 3516016"/>
              <a:gd name="connsiteY0" fmla="*/ 731131 h 2939815"/>
              <a:gd name="connsiteX1" fmla="*/ 3516016 w 3516016"/>
              <a:gd name="connsiteY1" fmla="*/ 1578443 h 2939815"/>
              <a:gd name="connsiteX2" fmla="*/ 2149743 w 3516016"/>
              <a:gd name="connsiteY2" fmla="*/ 2028819 h 2939815"/>
              <a:gd name="connsiteX3" fmla="*/ 1916029 w 3516016"/>
              <a:gd name="connsiteY3" fmla="*/ 2903773 h 2939815"/>
              <a:gd name="connsiteX4" fmla="*/ 719927 w 3516016"/>
              <a:gd name="connsiteY4" fmla="*/ 2939815 h 2939815"/>
              <a:gd name="connsiteX5" fmla="*/ 0 w 3516016"/>
              <a:gd name="connsiteY5" fmla="*/ 2115402 h 2939815"/>
              <a:gd name="connsiteX6" fmla="*/ 555303 w 3516016"/>
              <a:gd name="connsiteY6" fmla="*/ 1381622 h 2939815"/>
              <a:gd name="connsiteX7" fmla="*/ 101729 w 3516016"/>
              <a:gd name="connsiteY7" fmla="*/ 557856 h 2939815"/>
              <a:gd name="connsiteX8" fmla="*/ 540805 w 3516016"/>
              <a:gd name="connsiteY8" fmla="*/ 0 h 2939815"/>
              <a:gd name="connsiteX9" fmla="*/ 1683813 w 3516016"/>
              <a:gd name="connsiteY9" fmla="*/ 0 h 2939815"/>
              <a:gd name="connsiteX10" fmla="*/ 1811749 w 3516016"/>
              <a:gd name="connsiteY10" fmla="*/ 777921 h 2939815"/>
              <a:gd name="connsiteX11" fmla="*/ 3290813 w 3516016"/>
              <a:gd name="connsiteY11" fmla="*/ 772146 h 2939815"/>
              <a:gd name="connsiteX0" fmla="*/ 3204544 w 3516016"/>
              <a:gd name="connsiteY0" fmla="*/ 731131 h 2939815"/>
              <a:gd name="connsiteX1" fmla="*/ 3516016 w 3516016"/>
              <a:gd name="connsiteY1" fmla="*/ 1578443 h 2939815"/>
              <a:gd name="connsiteX2" fmla="*/ 3112131 w 3516016"/>
              <a:gd name="connsiteY2" fmla="*/ 2071259 h 2939815"/>
              <a:gd name="connsiteX3" fmla="*/ 2149743 w 3516016"/>
              <a:gd name="connsiteY3" fmla="*/ 2028819 h 2939815"/>
              <a:gd name="connsiteX4" fmla="*/ 1916029 w 3516016"/>
              <a:gd name="connsiteY4" fmla="*/ 2903773 h 2939815"/>
              <a:gd name="connsiteX5" fmla="*/ 719927 w 3516016"/>
              <a:gd name="connsiteY5" fmla="*/ 2939815 h 2939815"/>
              <a:gd name="connsiteX6" fmla="*/ 0 w 3516016"/>
              <a:gd name="connsiteY6" fmla="*/ 2115402 h 2939815"/>
              <a:gd name="connsiteX7" fmla="*/ 555303 w 3516016"/>
              <a:gd name="connsiteY7" fmla="*/ 1381622 h 2939815"/>
              <a:gd name="connsiteX8" fmla="*/ 101729 w 3516016"/>
              <a:gd name="connsiteY8" fmla="*/ 557856 h 2939815"/>
              <a:gd name="connsiteX9" fmla="*/ 540805 w 3516016"/>
              <a:gd name="connsiteY9" fmla="*/ 0 h 2939815"/>
              <a:gd name="connsiteX10" fmla="*/ 1683813 w 3516016"/>
              <a:gd name="connsiteY10" fmla="*/ 0 h 2939815"/>
              <a:gd name="connsiteX11" fmla="*/ 1811749 w 3516016"/>
              <a:gd name="connsiteY11" fmla="*/ 777921 h 2939815"/>
              <a:gd name="connsiteX12" fmla="*/ 3290813 w 3516016"/>
              <a:gd name="connsiteY12" fmla="*/ 772146 h 2939815"/>
              <a:gd name="connsiteX0" fmla="*/ 3204544 w 3516016"/>
              <a:gd name="connsiteY0" fmla="*/ 731131 h 2939815"/>
              <a:gd name="connsiteX1" fmla="*/ 3516016 w 3516016"/>
              <a:gd name="connsiteY1" fmla="*/ 1578443 h 2939815"/>
              <a:gd name="connsiteX2" fmla="*/ 3112131 w 3516016"/>
              <a:gd name="connsiteY2" fmla="*/ 2071259 h 2939815"/>
              <a:gd name="connsiteX3" fmla="*/ 2149743 w 3516016"/>
              <a:gd name="connsiteY3" fmla="*/ 2028819 h 2939815"/>
              <a:gd name="connsiteX4" fmla="*/ 1916029 w 3516016"/>
              <a:gd name="connsiteY4" fmla="*/ 2903773 h 2939815"/>
              <a:gd name="connsiteX5" fmla="*/ 719927 w 3516016"/>
              <a:gd name="connsiteY5" fmla="*/ 2939815 h 2939815"/>
              <a:gd name="connsiteX6" fmla="*/ 0 w 3516016"/>
              <a:gd name="connsiteY6" fmla="*/ 2115402 h 2939815"/>
              <a:gd name="connsiteX7" fmla="*/ 555303 w 3516016"/>
              <a:gd name="connsiteY7" fmla="*/ 1381622 h 2939815"/>
              <a:gd name="connsiteX8" fmla="*/ 101729 w 3516016"/>
              <a:gd name="connsiteY8" fmla="*/ 557856 h 2939815"/>
              <a:gd name="connsiteX9" fmla="*/ 540805 w 3516016"/>
              <a:gd name="connsiteY9" fmla="*/ 0 h 2939815"/>
              <a:gd name="connsiteX10" fmla="*/ 1683813 w 3516016"/>
              <a:gd name="connsiteY10" fmla="*/ 0 h 2939815"/>
              <a:gd name="connsiteX11" fmla="*/ 2076314 w 3516016"/>
              <a:gd name="connsiteY11" fmla="*/ 777922 h 2939815"/>
              <a:gd name="connsiteX12" fmla="*/ 3290813 w 3516016"/>
              <a:gd name="connsiteY12" fmla="*/ 772146 h 2939815"/>
              <a:gd name="connsiteX0" fmla="*/ 3204544 w 3516016"/>
              <a:gd name="connsiteY0" fmla="*/ 731131 h 2939815"/>
              <a:gd name="connsiteX1" fmla="*/ 3516016 w 3516016"/>
              <a:gd name="connsiteY1" fmla="*/ 1578443 h 2939815"/>
              <a:gd name="connsiteX2" fmla="*/ 3112131 w 3516016"/>
              <a:gd name="connsiteY2" fmla="*/ 2071259 h 2939815"/>
              <a:gd name="connsiteX3" fmla="*/ 2149743 w 3516016"/>
              <a:gd name="connsiteY3" fmla="*/ 2028819 h 2939815"/>
              <a:gd name="connsiteX4" fmla="*/ 1916029 w 3516016"/>
              <a:gd name="connsiteY4" fmla="*/ 2903773 h 2939815"/>
              <a:gd name="connsiteX5" fmla="*/ 719927 w 3516016"/>
              <a:gd name="connsiteY5" fmla="*/ 2939815 h 2939815"/>
              <a:gd name="connsiteX6" fmla="*/ 0 w 3516016"/>
              <a:gd name="connsiteY6" fmla="*/ 2115402 h 2939815"/>
              <a:gd name="connsiteX7" fmla="*/ 555303 w 3516016"/>
              <a:gd name="connsiteY7" fmla="*/ 1381622 h 2939815"/>
              <a:gd name="connsiteX8" fmla="*/ 101729 w 3516016"/>
              <a:gd name="connsiteY8" fmla="*/ 557856 h 2939815"/>
              <a:gd name="connsiteX9" fmla="*/ 540805 w 3516016"/>
              <a:gd name="connsiteY9" fmla="*/ 0 h 2939815"/>
              <a:gd name="connsiteX10" fmla="*/ 1683813 w 3516016"/>
              <a:gd name="connsiteY10" fmla="*/ 0 h 2939815"/>
              <a:gd name="connsiteX11" fmla="*/ 2076314 w 3516016"/>
              <a:gd name="connsiteY11" fmla="*/ 777922 h 2939815"/>
              <a:gd name="connsiteX12" fmla="*/ 3290813 w 3516016"/>
              <a:gd name="connsiteY12" fmla="*/ 772146 h 2939815"/>
              <a:gd name="connsiteX0" fmla="*/ 3204544 w 3516016"/>
              <a:gd name="connsiteY0" fmla="*/ 731131 h 2939815"/>
              <a:gd name="connsiteX1" fmla="*/ 3516016 w 3516016"/>
              <a:gd name="connsiteY1" fmla="*/ 1578443 h 2939815"/>
              <a:gd name="connsiteX2" fmla="*/ 3112131 w 3516016"/>
              <a:gd name="connsiteY2" fmla="*/ 2071259 h 2939815"/>
              <a:gd name="connsiteX3" fmla="*/ 2149743 w 3516016"/>
              <a:gd name="connsiteY3" fmla="*/ 2028819 h 2939815"/>
              <a:gd name="connsiteX4" fmla="*/ 1916029 w 3516016"/>
              <a:gd name="connsiteY4" fmla="*/ 2903773 h 2939815"/>
              <a:gd name="connsiteX5" fmla="*/ 719927 w 3516016"/>
              <a:gd name="connsiteY5" fmla="*/ 2939815 h 2939815"/>
              <a:gd name="connsiteX6" fmla="*/ 0 w 3516016"/>
              <a:gd name="connsiteY6" fmla="*/ 2115402 h 2939815"/>
              <a:gd name="connsiteX7" fmla="*/ 555303 w 3516016"/>
              <a:gd name="connsiteY7" fmla="*/ 1381622 h 2939815"/>
              <a:gd name="connsiteX8" fmla="*/ 101729 w 3516016"/>
              <a:gd name="connsiteY8" fmla="*/ 557856 h 2939815"/>
              <a:gd name="connsiteX9" fmla="*/ 540805 w 3516016"/>
              <a:gd name="connsiteY9" fmla="*/ 0 h 2939815"/>
              <a:gd name="connsiteX10" fmla="*/ 1683813 w 3516016"/>
              <a:gd name="connsiteY10" fmla="*/ 0 h 2939815"/>
              <a:gd name="connsiteX11" fmla="*/ 2076314 w 3516016"/>
              <a:gd name="connsiteY11" fmla="*/ 777922 h 2939815"/>
              <a:gd name="connsiteX12" fmla="*/ 3290813 w 3516016"/>
              <a:gd name="connsiteY12" fmla="*/ 772146 h 2939815"/>
              <a:gd name="connsiteX0" fmla="*/ 3204544 w 3516016"/>
              <a:gd name="connsiteY0" fmla="*/ 731131 h 2939815"/>
              <a:gd name="connsiteX1" fmla="*/ 3516016 w 3516016"/>
              <a:gd name="connsiteY1" fmla="*/ 1578443 h 2939815"/>
              <a:gd name="connsiteX2" fmla="*/ 3112131 w 3516016"/>
              <a:gd name="connsiteY2" fmla="*/ 2071259 h 2939815"/>
              <a:gd name="connsiteX3" fmla="*/ 2149743 w 3516016"/>
              <a:gd name="connsiteY3" fmla="*/ 2028819 h 2939815"/>
              <a:gd name="connsiteX4" fmla="*/ 1916029 w 3516016"/>
              <a:gd name="connsiteY4" fmla="*/ 2903773 h 2939815"/>
              <a:gd name="connsiteX5" fmla="*/ 719927 w 3516016"/>
              <a:gd name="connsiteY5" fmla="*/ 2939815 h 2939815"/>
              <a:gd name="connsiteX6" fmla="*/ 0 w 3516016"/>
              <a:gd name="connsiteY6" fmla="*/ 2115402 h 2939815"/>
              <a:gd name="connsiteX7" fmla="*/ 555303 w 3516016"/>
              <a:gd name="connsiteY7" fmla="*/ 1381622 h 2939815"/>
              <a:gd name="connsiteX8" fmla="*/ 101729 w 3516016"/>
              <a:gd name="connsiteY8" fmla="*/ 557856 h 2939815"/>
              <a:gd name="connsiteX9" fmla="*/ 540805 w 3516016"/>
              <a:gd name="connsiteY9" fmla="*/ 0 h 2939815"/>
              <a:gd name="connsiteX10" fmla="*/ 1683813 w 3516016"/>
              <a:gd name="connsiteY10" fmla="*/ 0 h 2939815"/>
              <a:gd name="connsiteX11" fmla="*/ 2076314 w 3516016"/>
              <a:gd name="connsiteY11" fmla="*/ 777922 h 2939815"/>
              <a:gd name="connsiteX12" fmla="*/ 3290813 w 3516016"/>
              <a:gd name="connsiteY12" fmla="*/ 772146 h 2939815"/>
              <a:gd name="connsiteX0" fmla="*/ 3204544 w 3516016"/>
              <a:gd name="connsiteY0" fmla="*/ 731131 h 2939815"/>
              <a:gd name="connsiteX1" fmla="*/ 3516016 w 3516016"/>
              <a:gd name="connsiteY1" fmla="*/ 1578443 h 2939815"/>
              <a:gd name="connsiteX2" fmla="*/ 3112131 w 3516016"/>
              <a:gd name="connsiteY2" fmla="*/ 2071259 h 2939815"/>
              <a:gd name="connsiteX3" fmla="*/ 2149743 w 3516016"/>
              <a:gd name="connsiteY3" fmla="*/ 2028819 h 2939815"/>
              <a:gd name="connsiteX4" fmla="*/ 1916029 w 3516016"/>
              <a:gd name="connsiteY4" fmla="*/ 2903773 h 2939815"/>
              <a:gd name="connsiteX5" fmla="*/ 719927 w 3516016"/>
              <a:gd name="connsiteY5" fmla="*/ 2939815 h 2939815"/>
              <a:gd name="connsiteX6" fmla="*/ 0 w 3516016"/>
              <a:gd name="connsiteY6" fmla="*/ 2115402 h 2939815"/>
              <a:gd name="connsiteX7" fmla="*/ 555303 w 3516016"/>
              <a:gd name="connsiteY7" fmla="*/ 1381622 h 2939815"/>
              <a:gd name="connsiteX8" fmla="*/ 101729 w 3516016"/>
              <a:gd name="connsiteY8" fmla="*/ 557856 h 2939815"/>
              <a:gd name="connsiteX9" fmla="*/ 540805 w 3516016"/>
              <a:gd name="connsiteY9" fmla="*/ 0 h 2939815"/>
              <a:gd name="connsiteX10" fmla="*/ 1683813 w 3516016"/>
              <a:gd name="connsiteY10" fmla="*/ 0 h 2939815"/>
              <a:gd name="connsiteX11" fmla="*/ 2076314 w 3516016"/>
              <a:gd name="connsiteY11" fmla="*/ 777922 h 2939815"/>
              <a:gd name="connsiteX12" fmla="*/ 3290813 w 3516016"/>
              <a:gd name="connsiteY12" fmla="*/ 772146 h 2939815"/>
              <a:gd name="connsiteX0" fmla="*/ 3204544 w 3516016"/>
              <a:gd name="connsiteY0" fmla="*/ 750050 h 2958734"/>
              <a:gd name="connsiteX1" fmla="*/ 3516016 w 3516016"/>
              <a:gd name="connsiteY1" fmla="*/ 1597362 h 2958734"/>
              <a:gd name="connsiteX2" fmla="*/ 3112131 w 3516016"/>
              <a:gd name="connsiteY2" fmla="*/ 2090178 h 2958734"/>
              <a:gd name="connsiteX3" fmla="*/ 2149743 w 3516016"/>
              <a:gd name="connsiteY3" fmla="*/ 2047738 h 2958734"/>
              <a:gd name="connsiteX4" fmla="*/ 1916029 w 3516016"/>
              <a:gd name="connsiteY4" fmla="*/ 2922692 h 2958734"/>
              <a:gd name="connsiteX5" fmla="*/ 719927 w 3516016"/>
              <a:gd name="connsiteY5" fmla="*/ 2958734 h 2958734"/>
              <a:gd name="connsiteX6" fmla="*/ 0 w 3516016"/>
              <a:gd name="connsiteY6" fmla="*/ 2134321 h 2958734"/>
              <a:gd name="connsiteX7" fmla="*/ 555303 w 3516016"/>
              <a:gd name="connsiteY7" fmla="*/ 1400541 h 2958734"/>
              <a:gd name="connsiteX8" fmla="*/ 101729 w 3516016"/>
              <a:gd name="connsiteY8" fmla="*/ 576775 h 2958734"/>
              <a:gd name="connsiteX9" fmla="*/ 540805 w 3516016"/>
              <a:gd name="connsiteY9" fmla="*/ 18919 h 2958734"/>
              <a:gd name="connsiteX10" fmla="*/ 555267 w 3516016"/>
              <a:gd name="connsiteY10" fmla="*/ 0 h 2958734"/>
              <a:gd name="connsiteX11" fmla="*/ 1683813 w 3516016"/>
              <a:gd name="connsiteY11" fmla="*/ 18919 h 2958734"/>
              <a:gd name="connsiteX12" fmla="*/ 2076314 w 3516016"/>
              <a:gd name="connsiteY12" fmla="*/ 796841 h 2958734"/>
              <a:gd name="connsiteX13" fmla="*/ 3290813 w 3516016"/>
              <a:gd name="connsiteY13" fmla="*/ 791065 h 2958734"/>
              <a:gd name="connsiteX0" fmla="*/ 3204544 w 3516016"/>
              <a:gd name="connsiteY0" fmla="*/ 750050 h 2958734"/>
              <a:gd name="connsiteX1" fmla="*/ 3516016 w 3516016"/>
              <a:gd name="connsiteY1" fmla="*/ 1597362 h 2958734"/>
              <a:gd name="connsiteX2" fmla="*/ 3112131 w 3516016"/>
              <a:gd name="connsiteY2" fmla="*/ 2090178 h 2958734"/>
              <a:gd name="connsiteX3" fmla="*/ 2149743 w 3516016"/>
              <a:gd name="connsiteY3" fmla="*/ 2047738 h 2958734"/>
              <a:gd name="connsiteX4" fmla="*/ 1916029 w 3516016"/>
              <a:gd name="connsiteY4" fmla="*/ 2922692 h 2958734"/>
              <a:gd name="connsiteX5" fmla="*/ 719927 w 3516016"/>
              <a:gd name="connsiteY5" fmla="*/ 2958734 h 2958734"/>
              <a:gd name="connsiteX6" fmla="*/ 0 w 3516016"/>
              <a:gd name="connsiteY6" fmla="*/ 2134321 h 2958734"/>
              <a:gd name="connsiteX7" fmla="*/ 555303 w 3516016"/>
              <a:gd name="connsiteY7" fmla="*/ 1400541 h 2958734"/>
              <a:gd name="connsiteX8" fmla="*/ 101729 w 3516016"/>
              <a:gd name="connsiteY8" fmla="*/ 576775 h 2958734"/>
              <a:gd name="connsiteX9" fmla="*/ 128188 w 3516016"/>
              <a:gd name="connsiteY9" fmla="*/ 830387 h 2958734"/>
              <a:gd name="connsiteX10" fmla="*/ 540805 w 3516016"/>
              <a:gd name="connsiteY10" fmla="*/ 18919 h 2958734"/>
              <a:gd name="connsiteX11" fmla="*/ 555267 w 3516016"/>
              <a:gd name="connsiteY11" fmla="*/ 0 h 2958734"/>
              <a:gd name="connsiteX12" fmla="*/ 1683813 w 3516016"/>
              <a:gd name="connsiteY12" fmla="*/ 18919 h 2958734"/>
              <a:gd name="connsiteX13" fmla="*/ 2076314 w 3516016"/>
              <a:gd name="connsiteY13" fmla="*/ 796841 h 2958734"/>
              <a:gd name="connsiteX14" fmla="*/ 3290813 w 3516016"/>
              <a:gd name="connsiteY14" fmla="*/ 791065 h 2958734"/>
              <a:gd name="connsiteX0" fmla="*/ 3204544 w 3516016"/>
              <a:gd name="connsiteY0" fmla="*/ 750050 h 2958734"/>
              <a:gd name="connsiteX1" fmla="*/ 3516016 w 3516016"/>
              <a:gd name="connsiteY1" fmla="*/ 1597362 h 2958734"/>
              <a:gd name="connsiteX2" fmla="*/ 3112131 w 3516016"/>
              <a:gd name="connsiteY2" fmla="*/ 2090178 h 2958734"/>
              <a:gd name="connsiteX3" fmla="*/ 2149743 w 3516016"/>
              <a:gd name="connsiteY3" fmla="*/ 2047738 h 2958734"/>
              <a:gd name="connsiteX4" fmla="*/ 1916029 w 3516016"/>
              <a:gd name="connsiteY4" fmla="*/ 2922692 h 2958734"/>
              <a:gd name="connsiteX5" fmla="*/ 719927 w 3516016"/>
              <a:gd name="connsiteY5" fmla="*/ 2958734 h 2958734"/>
              <a:gd name="connsiteX6" fmla="*/ 0 w 3516016"/>
              <a:gd name="connsiteY6" fmla="*/ 2134321 h 2958734"/>
              <a:gd name="connsiteX7" fmla="*/ 555303 w 3516016"/>
              <a:gd name="connsiteY7" fmla="*/ 1400541 h 2958734"/>
              <a:gd name="connsiteX8" fmla="*/ 128188 w 3516016"/>
              <a:gd name="connsiteY8" fmla="*/ 830387 h 2958734"/>
              <a:gd name="connsiteX9" fmla="*/ 540805 w 3516016"/>
              <a:gd name="connsiteY9" fmla="*/ 18919 h 2958734"/>
              <a:gd name="connsiteX10" fmla="*/ 555267 w 3516016"/>
              <a:gd name="connsiteY10" fmla="*/ 0 h 2958734"/>
              <a:gd name="connsiteX11" fmla="*/ 1683813 w 3516016"/>
              <a:gd name="connsiteY11" fmla="*/ 18919 h 2958734"/>
              <a:gd name="connsiteX12" fmla="*/ 2076314 w 3516016"/>
              <a:gd name="connsiteY12" fmla="*/ 796841 h 2958734"/>
              <a:gd name="connsiteX13" fmla="*/ 3290813 w 3516016"/>
              <a:gd name="connsiteY13" fmla="*/ 791065 h 2958734"/>
              <a:gd name="connsiteX0" fmla="*/ 3204544 w 3516016"/>
              <a:gd name="connsiteY0" fmla="*/ 750050 h 2958734"/>
              <a:gd name="connsiteX1" fmla="*/ 3516016 w 3516016"/>
              <a:gd name="connsiteY1" fmla="*/ 1597362 h 2958734"/>
              <a:gd name="connsiteX2" fmla="*/ 3112131 w 3516016"/>
              <a:gd name="connsiteY2" fmla="*/ 2090178 h 2958734"/>
              <a:gd name="connsiteX3" fmla="*/ 2149743 w 3516016"/>
              <a:gd name="connsiteY3" fmla="*/ 2047738 h 2958734"/>
              <a:gd name="connsiteX4" fmla="*/ 1916029 w 3516016"/>
              <a:gd name="connsiteY4" fmla="*/ 2922692 h 2958734"/>
              <a:gd name="connsiteX5" fmla="*/ 719927 w 3516016"/>
              <a:gd name="connsiteY5" fmla="*/ 2958734 h 2958734"/>
              <a:gd name="connsiteX6" fmla="*/ 0 w 3516016"/>
              <a:gd name="connsiteY6" fmla="*/ 2134321 h 2958734"/>
              <a:gd name="connsiteX7" fmla="*/ 555303 w 3516016"/>
              <a:gd name="connsiteY7" fmla="*/ 1400541 h 2958734"/>
              <a:gd name="connsiteX8" fmla="*/ 128188 w 3516016"/>
              <a:gd name="connsiteY8" fmla="*/ 830387 h 2958734"/>
              <a:gd name="connsiteX9" fmla="*/ 540805 w 3516016"/>
              <a:gd name="connsiteY9" fmla="*/ 18919 h 2958734"/>
              <a:gd name="connsiteX10" fmla="*/ 819833 w 3516016"/>
              <a:gd name="connsiteY10" fmla="*/ 0 h 2958734"/>
              <a:gd name="connsiteX11" fmla="*/ 1683813 w 3516016"/>
              <a:gd name="connsiteY11" fmla="*/ 18919 h 2958734"/>
              <a:gd name="connsiteX12" fmla="*/ 2076314 w 3516016"/>
              <a:gd name="connsiteY12" fmla="*/ 796841 h 2958734"/>
              <a:gd name="connsiteX13" fmla="*/ 3290813 w 3516016"/>
              <a:gd name="connsiteY13" fmla="*/ 791065 h 2958734"/>
              <a:gd name="connsiteX0" fmla="*/ 3204544 w 3516016"/>
              <a:gd name="connsiteY0" fmla="*/ 750050 h 2958734"/>
              <a:gd name="connsiteX1" fmla="*/ 3516016 w 3516016"/>
              <a:gd name="connsiteY1" fmla="*/ 1597362 h 2958734"/>
              <a:gd name="connsiteX2" fmla="*/ 3112131 w 3516016"/>
              <a:gd name="connsiteY2" fmla="*/ 2090178 h 2958734"/>
              <a:gd name="connsiteX3" fmla="*/ 2149743 w 3516016"/>
              <a:gd name="connsiteY3" fmla="*/ 2047738 h 2958734"/>
              <a:gd name="connsiteX4" fmla="*/ 1916029 w 3516016"/>
              <a:gd name="connsiteY4" fmla="*/ 2922692 h 2958734"/>
              <a:gd name="connsiteX5" fmla="*/ 719927 w 3516016"/>
              <a:gd name="connsiteY5" fmla="*/ 2958734 h 2958734"/>
              <a:gd name="connsiteX6" fmla="*/ 0 w 3516016"/>
              <a:gd name="connsiteY6" fmla="*/ 2134321 h 2958734"/>
              <a:gd name="connsiteX7" fmla="*/ 555303 w 3516016"/>
              <a:gd name="connsiteY7" fmla="*/ 1400541 h 2958734"/>
              <a:gd name="connsiteX8" fmla="*/ 128188 w 3516016"/>
              <a:gd name="connsiteY8" fmla="*/ 830387 h 2958734"/>
              <a:gd name="connsiteX9" fmla="*/ 540805 w 3516016"/>
              <a:gd name="connsiteY9" fmla="*/ 18919 h 2958734"/>
              <a:gd name="connsiteX10" fmla="*/ 819833 w 3516016"/>
              <a:gd name="connsiteY10" fmla="*/ 0 h 2958734"/>
              <a:gd name="connsiteX11" fmla="*/ 1683813 w 3516016"/>
              <a:gd name="connsiteY11" fmla="*/ 18919 h 2958734"/>
              <a:gd name="connsiteX12" fmla="*/ 2076314 w 3516016"/>
              <a:gd name="connsiteY12" fmla="*/ 796841 h 2958734"/>
              <a:gd name="connsiteX13" fmla="*/ 3290813 w 3516016"/>
              <a:gd name="connsiteY13" fmla="*/ 791065 h 2958734"/>
              <a:gd name="connsiteX0" fmla="*/ 3204544 w 3516016"/>
              <a:gd name="connsiteY0" fmla="*/ 731131 h 2939815"/>
              <a:gd name="connsiteX1" fmla="*/ 3516016 w 3516016"/>
              <a:gd name="connsiteY1" fmla="*/ 1578443 h 2939815"/>
              <a:gd name="connsiteX2" fmla="*/ 3112131 w 3516016"/>
              <a:gd name="connsiteY2" fmla="*/ 2071259 h 2939815"/>
              <a:gd name="connsiteX3" fmla="*/ 2149743 w 3516016"/>
              <a:gd name="connsiteY3" fmla="*/ 2028819 h 2939815"/>
              <a:gd name="connsiteX4" fmla="*/ 1916029 w 3516016"/>
              <a:gd name="connsiteY4" fmla="*/ 2903773 h 2939815"/>
              <a:gd name="connsiteX5" fmla="*/ 719927 w 3516016"/>
              <a:gd name="connsiteY5" fmla="*/ 2939815 h 2939815"/>
              <a:gd name="connsiteX6" fmla="*/ 0 w 3516016"/>
              <a:gd name="connsiteY6" fmla="*/ 2115402 h 2939815"/>
              <a:gd name="connsiteX7" fmla="*/ 555303 w 3516016"/>
              <a:gd name="connsiteY7" fmla="*/ 1381622 h 2939815"/>
              <a:gd name="connsiteX8" fmla="*/ 128188 w 3516016"/>
              <a:gd name="connsiteY8" fmla="*/ 811468 h 2939815"/>
              <a:gd name="connsiteX9" fmla="*/ 540805 w 3516016"/>
              <a:gd name="connsiteY9" fmla="*/ 0 h 2939815"/>
              <a:gd name="connsiteX10" fmla="*/ 1683813 w 3516016"/>
              <a:gd name="connsiteY10" fmla="*/ 0 h 2939815"/>
              <a:gd name="connsiteX11" fmla="*/ 2076314 w 3516016"/>
              <a:gd name="connsiteY11" fmla="*/ 777922 h 2939815"/>
              <a:gd name="connsiteX12" fmla="*/ 3290813 w 3516016"/>
              <a:gd name="connsiteY12" fmla="*/ 772146 h 2939815"/>
              <a:gd name="connsiteX0" fmla="*/ 3204544 w 3516016"/>
              <a:gd name="connsiteY0" fmla="*/ 731131 h 2939815"/>
              <a:gd name="connsiteX1" fmla="*/ 3516016 w 3516016"/>
              <a:gd name="connsiteY1" fmla="*/ 1578443 h 2939815"/>
              <a:gd name="connsiteX2" fmla="*/ 3112131 w 3516016"/>
              <a:gd name="connsiteY2" fmla="*/ 2071259 h 2939815"/>
              <a:gd name="connsiteX3" fmla="*/ 2149743 w 3516016"/>
              <a:gd name="connsiteY3" fmla="*/ 2028819 h 2939815"/>
              <a:gd name="connsiteX4" fmla="*/ 1916029 w 3516016"/>
              <a:gd name="connsiteY4" fmla="*/ 2903773 h 2939815"/>
              <a:gd name="connsiteX5" fmla="*/ 719927 w 3516016"/>
              <a:gd name="connsiteY5" fmla="*/ 2939815 h 2939815"/>
              <a:gd name="connsiteX6" fmla="*/ 0 w 3516016"/>
              <a:gd name="connsiteY6" fmla="*/ 2115402 h 2939815"/>
              <a:gd name="connsiteX7" fmla="*/ 555303 w 3516016"/>
              <a:gd name="connsiteY7" fmla="*/ 1381622 h 2939815"/>
              <a:gd name="connsiteX8" fmla="*/ 128188 w 3516016"/>
              <a:gd name="connsiteY8" fmla="*/ 811468 h 2939815"/>
              <a:gd name="connsiteX9" fmla="*/ 540805 w 3516016"/>
              <a:gd name="connsiteY9" fmla="*/ 0 h 2939815"/>
              <a:gd name="connsiteX10" fmla="*/ 1683813 w 3516016"/>
              <a:gd name="connsiteY10" fmla="*/ 0 h 2939815"/>
              <a:gd name="connsiteX11" fmla="*/ 2076314 w 3516016"/>
              <a:gd name="connsiteY11" fmla="*/ 777922 h 2939815"/>
              <a:gd name="connsiteX12" fmla="*/ 2893817 w 3516016"/>
              <a:gd name="connsiteY12" fmla="*/ 772146 h 2939815"/>
              <a:gd name="connsiteX0" fmla="*/ 3204544 w 3516016"/>
              <a:gd name="connsiteY0" fmla="*/ 731131 h 2939815"/>
              <a:gd name="connsiteX1" fmla="*/ 2942085 w 3516016"/>
              <a:gd name="connsiteY1" fmla="*/ 743366 h 2939815"/>
              <a:gd name="connsiteX2" fmla="*/ 3516016 w 3516016"/>
              <a:gd name="connsiteY2" fmla="*/ 1578443 h 2939815"/>
              <a:gd name="connsiteX3" fmla="*/ 3112131 w 3516016"/>
              <a:gd name="connsiteY3" fmla="*/ 2071259 h 2939815"/>
              <a:gd name="connsiteX4" fmla="*/ 2149743 w 3516016"/>
              <a:gd name="connsiteY4" fmla="*/ 2028819 h 2939815"/>
              <a:gd name="connsiteX5" fmla="*/ 1916029 w 3516016"/>
              <a:gd name="connsiteY5" fmla="*/ 2903773 h 2939815"/>
              <a:gd name="connsiteX6" fmla="*/ 719927 w 3516016"/>
              <a:gd name="connsiteY6" fmla="*/ 2939815 h 2939815"/>
              <a:gd name="connsiteX7" fmla="*/ 0 w 3516016"/>
              <a:gd name="connsiteY7" fmla="*/ 2115402 h 2939815"/>
              <a:gd name="connsiteX8" fmla="*/ 555303 w 3516016"/>
              <a:gd name="connsiteY8" fmla="*/ 1381622 h 2939815"/>
              <a:gd name="connsiteX9" fmla="*/ 128188 w 3516016"/>
              <a:gd name="connsiteY9" fmla="*/ 811468 h 2939815"/>
              <a:gd name="connsiteX10" fmla="*/ 540805 w 3516016"/>
              <a:gd name="connsiteY10" fmla="*/ 0 h 2939815"/>
              <a:gd name="connsiteX11" fmla="*/ 1683813 w 3516016"/>
              <a:gd name="connsiteY11" fmla="*/ 0 h 2939815"/>
              <a:gd name="connsiteX12" fmla="*/ 2076314 w 3516016"/>
              <a:gd name="connsiteY12" fmla="*/ 777922 h 2939815"/>
              <a:gd name="connsiteX13" fmla="*/ 2893817 w 3516016"/>
              <a:gd name="connsiteY13" fmla="*/ 772146 h 2939815"/>
              <a:gd name="connsiteX0" fmla="*/ 2942085 w 3516016"/>
              <a:gd name="connsiteY0" fmla="*/ 743366 h 2939815"/>
              <a:gd name="connsiteX1" fmla="*/ 3516016 w 3516016"/>
              <a:gd name="connsiteY1" fmla="*/ 1578443 h 2939815"/>
              <a:gd name="connsiteX2" fmla="*/ 3112131 w 3516016"/>
              <a:gd name="connsiteY2" fmla="*/ 2071259 h 2939815"/>
              <a:gd name="connsiteX3" fmla="*/ 2149743 w 3516016"/>
              <a:gd name="connsiteY3" fmla="*/ 2028819 h 2939815"/>
              <a:gd name="connsiteX4" fmla="*/ 1916029 w 3516016"/>
              <a:gd name="connsiteY4" fmla="*/ 2903773 h 2939815"/>
              <a:gd name="connsiteX5" fmla="*/ 719927 w 3516016"/>
              <a:gd name="connsiteY5" fmla="*/ 2939815 h 2939815"/>
              <a:gd name="connsiteX6" fmla="*/ 0 w 3516016"/>
              <a:gd name="connsiteY6" fmla="*/ 2115402 h 2939815"/>
              <a:gd name="connsiteX7" fmla="*/ 555303 w 3516016"/>
              <a:gd name="connsiteY7" fmla="*/ 1381622 h 2939815"/>
              <a:gd name="connsiteX8" fmla="*/ 128188 w 3516016"/>
              <a:gd name="connsiteY8" fmla="*/ 811468 h 2939815"/>
              <a:gd name="connsiteX9" fmla="*/ 540805 w 3516016"/>
              <a:gd name="connsiteY9" fmla="*/ 0 h 2939815"/>
              <a:gd name="connsiteX10" fmla="*/ 1683813 w 3516016"/>
              <a:gd name="connsiteY10" fmla="*/ 0 h 2939815"/>
              <a:gd name="connsiteX11" fmla="*/ 2076314 w 3516016"/>
              <a:gd name="connsiteY11" fmla="*/ 777922 h 2939815"/>
              <a:gd name="connsiteX12" fmla="*/ 2893817 w 3516016"/>
              <a:gd name="connsiteY12" fmla="*/ 772146 h 2939815"/>
              <a:gd name="connsiteX0" fmla="*/ 4265151 w 4265151"/>
              <a:gd name="connsiteY0" fmla="*/ 1122893 h 2939815"/>
              <a:gd name="connsiteX1" fmla="*/ 3516016 w 4265151"/>
              <a:gd name="connsiteY1" fmla="*/ 1578443 h 2939815"/>
              <a:gd name="connsiteX2" fmla="*/ 3112131 w 4265151"/>
              <a:gd name="connsiteY2" fmla="*/ 2071259 h 2939815"/>
              <a:gd name="connsiteX3" fmla="*/ 2149743 w 4265151"/>
              <a:gd name="connsiteY3" fmla="*/ 2028819 h 2939815"/>
              <a:gd name="connsiteX4" fmla="*/ 1916029 w 4265151"/>
              <a:gd name="connsiteY4" fmla="*/ 2903773 h 2939815"/>
              <a:gd name="connsiteX5" fmla="*/ 719927 w 4265151"/>
              <a:gd name="connsiteY5" fmla="*/ 2939815 h 2939815"/>
              <a:gd name="connsiteX6" fmla="*/ 0 w 4265151"/>
              <a:gd name="connsiteY6" fmla="*/ 2115402 h 2939815"/>
              <a:gd name="connsiteX7" fmla="*/ 555303 w 4265151"/>
              <a:gd name="connsiteY7" fmla="*/ 1381622 h 2939815"/>
              <a:gd name="connsiteX8" fmla="*/ 128188 w 4265151"/>
              <a:gd name="connsiteY8" fmla="*/ 811468 h 2939815"/>
              <a:gd name="connsiteX9" fmla="*/ 540805 w 4265151"/>
              <a:gd name="connsiteY9" fmla="*/ 0 h 2939815"/>
              <a:gd name="connsiteX10" fmla="*/ 1683813 w 4265151"/>
              <a:gd name="connsiteY10" fmla="*/ 0 h 2939815"/>
              <a:gd name="connsiteX11" fmla="*/ 2076314 w 4265151"/>
              <a:gd name="connsiteY11" fmla="*/ 777922 h 2939815"/>
              <a:gd name="connsiteX12" fmla="*/ 2893817 w 4265151"/>
              <a:gd name="connsiteY12" fmla="*/ 772146 h 2939815"/>
              <a:gd name="connsiteX0" fmla="*/ 4265151 w 4265151"/>
              <a:gd name="connsiteY0" fmla="*/ 1122893 h 2939815"/>
              <a:gd name="connsiteX1" fmla="*/ 3516016 w 4265151"/>
              <a:gd name="connsiteY1" fmla="*/ 1578443 h 2939815"/>
              <a:gd name="connsiteX2" fmla="*/ 3112131 w 4265151"/>
              <a:gd name="connsiteY2" fmla="*/ 2071259 h 2939815"/>
              <a:gd name="connsiteX3" fmla="*/ 2149743 w 4265151"/>
              <a:gd name="connsiteY3" fmla="*/ 2028819 h 2939815"/>
              <a:gd name="connsiteX4" fmla="*/ 1916029 w 4265151"/>
              <a:gd name="connsiteY4" fmla="*/ 2903773 h 2939815"/>
              <a:gd name="connsiteX5" fmla="*/ 719927 w 4265151"/>
              <a:gd name="connsiteY5" fmla="*/ 2939815 h 2939815"/>
              <a:gd name="connsiteX6" fmla="*/ 0 w 4265151"/>
              <a:gd name="connsiteY6" fmla="*/ 2115402 h 2939815"/>
              <a:gd name="connsiteX7" fmla="*/ 555303 w 4265151"/>
              <a:gd name="connsiteY7" fmla="*/ 1381622 h 2939815"/>
              <a:gd name="connsiteX8" fmla="*/ 128188 w 4265151"/>
              <a:gd name="connsiteY8" fmla="*/ 811468 h 2939815"/>
              <a:gd name="connsiteX9" fmla="*/ 540805 w 4265151"/>
              <a:gd name="connsiteY9" fmla="*/ 0 h 2939815"/>
              <a:gd name="connsiteX10" fmla="*/ 1683813 w 4265151"/>
              <a:gd name="connsiteY10" fmla="*/ 0 h 2939815"/>
              <a:gd name="connsiteX11" fmla="*/ 2076314 w 4265151"/>
              <a:gd name="connsiteY11" fmla="*/ 777922 h 2939815"/>
              <a:gd name="connsiteX12" fmla="*/ 2893817 w 4265151"/>
              <a:gd name="connsiteY12" fmla="*/ 772146 h 2939815"/>
              <a:gd name="connsiteX13" fmla="*/ 4265151 w 4265151"/>
              <a:gd name="connsiteY13" fmla="*/ 1122893 h 2939815"/>
              <a:gd name="connsiteX0" fmla="*/ 2893817 w 3516016"/>
              <a:gd name="connsiteY0" fmla="*/ 772146 h 2939815"/>
              <a:gd name="connsiteX1" fmla="*/ 3516016 w 3516016"/>
              <a:gd name="connsiteY1" fmla="*/ 1578443 h 2939815"/>
              <a:gd name="connsiteX2" fmla="*/ 3112131 w 3516016"/>
              <a:gd name="connsiteY2" fmla="*/ 2071259 h 2939815"/>
              <a:gd name="connsiteX3" fmla="*/ 2149743 w 3516016"/>
              <a:gd name="connsiteY3" fmla="*/ 2028819 h 2939815"/>
              <a:gd name="connsiteX4" fmla="*/ 1916029 w 3516016"/>
              <a:gd name="connsiteY4" fmla="*/ 2903773 h 2939815"/>
              <a:gd name="connsiteX5" fmla="*/ 719927 w 3516016"/>
              <a:gd name="connsiteY5" fmla="*/ 2939815 h 2939815"/>
              <a:gd name="connsiteX6" fmla="*/ 0 w 3516016"/>
              <a:gd name="connsiteY6" fmla="*/ 2115402 h 2939815"/>
              <a:gd name="connsiteX7" fmla="*/ 555303 w 3516016"/>
              <a:gd name="connsiteY7" fmla="*/ 1381622 h 2939815"/>
              <a:gd name="connsiteX8" fmla="*/ 128188 w 3516016"/>
              <a:gd name="connsiteY8" fmla="*/ 811468 h 2939815"/>
              <a:gd name="connsiteX9" fmla="*/ 540805 w 3516016"/>
              <a:gd name="connsiteY9" fmla="*/ 0 h 2939815"/>
              <a:gd name="connsiteX10" fmla="*/ 1683813 w 3516016"/>
              <a:gd name="connsiteY10" fmla="*/ 0 h 2939815"/>
              <a:gd name="connsiteX11" fmla="*/ 2076314 w 3516016"/>
              <a:gd name="connsiteY11" fmla="*/ 777922 h 2939815"/>
              <a:gd name="connsiteX12" fmla="*/ 2893817 w 3516016"/>
              <a:gd name="connsiteY12" fmla="*/ 772146 h 2939815"/>
              <a:gd name="connsiteX0" fmla="*/ 2893817 w 3383644"/>
              <a:gd name="connsiteY0" fmla="*/ 772146 h 2939815"/>
              <a:gd name="connsiteX1" fmla="*/ 3383644 w 3383644"/>
              <a:gd name="connsiteY1" fmla="*/ 1578443 h 2939815"/>
              <a:gd name="connsiteX2" fmla="*/ 3112131 w 3383644"/>
              <a:gd name="connsiteY2" fmla="*/ 2071259 h 2939815"/>
              <a:gd name="connsiteX3" fmla="*/ 2149743 w 3383644"/>
              <a:gd name="connsiteY3" fmla="*/ 2028819 h 2939815"/>
              <a:gd name="connsiteX4" fmla="*/ 1916029 w 3383644"/>
              <a:gd name="connsiteY4" fmla="*/ 2903773 h 2939815"/>
              <a:gd name="connsiteX5" fmla="*/ 719927 w 3383644"/>
              <a:gd name="connsiteY5" fmla="*/ 2939815 h 2939815"/>
              <a:gd name="connsiteX6" fmla="*/ 0 w 3383644"/>
              <a:gd name="connsiteY6" fmla="*/ 2115402 h 2939815"/>
              <a:gd name="connsiteX7" fmla="*/ 555303 w 3383644"/>
              <a:gd name="connsiteY7" fmla="*/ 1381622 h 2939815"/>
              <a:gd name="connsiteX8" fmla="*/ 128188 w 3383644"/>
              <a:gd name="connsiteY8" fmla="*/ 811468 h 2939815"/>
              <a:gd name="connsiteX9" fmla="*/ 540805 w 3383644"/>
              <a:gd name="connsiteY9" fmla="*/ 0 h 2939815"/>
              <a:gd name="connsiteX10" fmla="*/ 1683813 w 3383644"/>
              <a:gd name="connsiteY10" fmla="*/ 0 h 2939815"/>
              <a:gd name="connsiteX11" fmla="*/ 2076314 w 3383644"/>
              <a:gd name="connsiteY11" fmla="*/ 777922 h 2939815"/>
              <a:gd name="connsiteX12" fmla="*/ 2893817 w 3383644"/>
              <a:gd name="connsiteY12" fmla="*/ 772146 h 2939815"/>
              <a:gd name="connsiteX0" fmla="*/ 2893817 w 3383644"/>
              <a:gd name="connsiteY0" fmla="*/ 772146 h 2939815"/>
              <a:gd name="connsiteX1" fmla="*/ 3383644 w 3383644"/>
              <a:gd name="connsiteY1" fmla="*/ 1578443 h 2939815"/>
              <a:gd name="connsiteX2" fmla="*/ 2847447 w 3383644"/>
              <a:gd name="connsiteY2" fmla="*/ 2324263 h 2939815"/>
              <a:gd name="connsiteX3" fmla="*/ 2149743 w 3383644"/>
              <a:gd name="connsiteY3" fmla="*/ 2028819 h 2939815"/>
              <a:gd name="connsiteX4" fmla="*/ 1916029 w 3383644"/>
              <a:gd name="connsiteY4" fmla="*/ 2903773 h 2939815"/>
              <a:gd name="connsiteX5" fmla="*/ 719927 w 3383644"/>
              <a:gd name="connsiteY5" fmla="*/ 2939815 h 2939815"/>
              <a:gd name="connsiteX6" fmla="*/ 0 w 3383644"/>
              <a:gd name="connsiteY6" fmla="*/ 2115402 h 2939815"/>
              <a:gd name="connsiteX7" fmla="*/ 555303 w 3383644"/>
              <a:gd name="connsiteY7" fmla="*/ 1381622 h 2939815"/>
              <a:gd name="connsiteX8" fmla="*/ 128188 w 3383644"/>
              <a:gd name="connsiteY8" fmla="*/ 811468 h 2939815"/>
              <a:gd name="connsiteX9" fmla="*/ 540805 w 3383644"/>
              <a:gd name="connsiteY9" fmla="*/ 0 h 2939815"/>
              <a:gd name="connsiteX10" fmla="*/ 1683813 w 3383644"/>
              <a:gd name="connsiteY10" fmla="*/ 0 h 2939815"/>
              <a:gd name="connsiteX11" fmla="*/ 2076314 w 3383644"/>
              <a:gd name="connsiteY11" fmla="*/ 777922 h 2939815"/>
              <a:gd name="connsiteX12" fmla="*/ 2893817 w 3383644"/>
              <a:gd name="connsiteY12" fmla="*/ 772146 h 2939815"/>
              <a:gd name="connsiteX0" fmla="*/ 2893817 w 3383644"/>
              <a:gd name="connsiteY0" fmla="*/ 772146 h 2939815"/>
              <a:gd name="connsiteX1" fmla="*/ 3383644 w 3383644"/>
              <a:gd name="connsiteY1" fmla="*/ 1578443 h 2939815"/>
              <a:gd name="connsiteX2" fmla="*/ 2847447 w 3383644"/>
              <a:gd name="connsiteY2" fmla="*/ 2324263 h 2939815"/>
              <a:gd name="connsiteX3" fmla="*/ 2017372 w 3383644"/>
              <a:gd name="connsiteY3" fmla="*/ 2408346 h 2939815"/>
              <a:gd name="connsiteX4" fmla="*/ 1916029 w 3383644"/>
              <a:gd name="connsiteY4" fmla="*/ 2903773 h 2939815"/>
              <a:gd name="connsiteX5" fmla="*/ 719927 w 3383644"/>
              <a:gd name="connsiteY5" fmla="*/ 2939815 h 2939815"/>
              <a:gd name="connsiteX6" fmla="*/ 0 w 3383644"/>
              <a:gd name="connsiteY6" fmla="*/ 2115402 h 2939815"/>
              <a:gd name="connsiteX7" fmla="*/ 555303 w 3383644"/>
              <a:gd name="connsiteY7" fmla="*/ 1381622 h 2939815"/>
              <a:gd name="connsiteX8" fmla="*/ 128188 w 3383644"/>
              <a:gd name="connsiteY8" fmla="*/ 811468 h 2939815"/>
              <a:gd name="connsiteX9" fmla="*/ 540805 w 3383644"/>
              <a:gd name="connsiteY9" fmla="*/ 0 h 2939815"/>
              <a:gd name="connsiteX10" fmla="*/ 1683813 w 3383644"/>
              <a:gd name="connsiteY10" fmla="*/ 0 h 2939815"/>
              <a:gd name="connsiteX11" fmla="*/ 2076314 w 3383644"/>
              <a:gd name="connsiteY11" fmla="*/ 777922 h 2939815"/>
              <a:gd name="connsiteX12" fmla="*/ 2893817 w 3383644"/>
              <a:gd name="connsiteY12" fmla="*/ 772146 h 2939815"/>
              <a:gd name="connsiteX0" fmla="*/ 2893817 w 3383644"/>
              <a:gd name="connsiteY0" fmla="*/ 772146 h 2939815"/>
              <a:gd name="connsiteX1" fmla="*/ 3383644 w 3383644"/>
              <a:gd name="connsiteY1" fmla="*/ 1578443 h 2939815"/>
              <a:gd name="connsiteX2" fmla="*/ 2847447 w 3383644"/>
              <a:gd name="connsiteY2" fmla="*/ 2324263 h 2939815"/>
              <a:gd name="connsiteX3" fmla="*/ 2017372 w 3383644"/>
              <a:gd name="connsiteY3" fmla="*/ 2408346 h 2939815"/>
              <a:gd name="connsiteX4" fmla="*/ 1916029 w 3383644"/>
              <a:gd name="connsiteY4" fmla="*/ 2903773 h 2939815"/>
              <a:gd name="connsiteX5" fmla="*/ 719927 w 3383644"/>
              <a:gd name="connsiteY5" fmla="*/ 2939815 h 2939815"/>
              <a:gd name="connsiteX6" fmla="*/ 0 w 3383644"/>
              <a:gd name="connsiteY6" fmla="*/ 2115402 h 2939815"/>
              <a:gd name="connsiteX7" fmla="*/ 555303 w 3383644"/>
              <a:gd name="connsiteY7" fmla="*/ 1381622 h 2939815"/>
              <a:gd name="connsiteX8" fmla="*/ 128188 w 3383644"/>
              <a:gd name="connsiteY8" fmla="*/ 811468 h 2939815"/>
              <a:gd name="connsiteX9" fmla="*/ 540805 w 3383644"/>
              <a:gd name="connsiteY9" fmla="*/ 0 h 2939815"/>
              <a:gd name="connsiteX10" fmla="*/ 1683813 w 3383644"/>
              <a:gd name="connsiteY10" fmla="*/ 0 h 2939815"/>
              <a:gd name="connsiteX11" fmla="*/ 2076314 w 3383644"/>
              <a:gd name="connsiteY11" fmla="*/ 777922 h 2939815"/>
              <a:gd name="connsiteX12" fmla="*/ 2893817 w 3383644"/>
              <a:gd name="connsiteY12" fmla="*/ 772146 h 2939815"/>
              <a:gd name="connsiteX0" fmla="*/ 2893817 w 3383644"/>
              <a:gd name="connsiteY0" fmla="*/ 772146 h 2939815"/>
              <a:gd name="connsiteX1" fmla="*/ 3383644 w 3383644"/>
              <a:gd name="connsiteY1" fmla="*/ 1578443 h 2939815"/>
              <a:gd name="connsiteX2" fmla="*/ 2847447 w 3383644"/>
              <a:gd name="connsiteY2" fmla="*/ 2324263 h 2939815"/>
              <a:gd name="connsiteX3" fmla="*/ 2017372 w 3383644"/>
              <a:gd name="connsiteY3" fmla="*/ 2408346 h 2939815"/>
              <a:gd name="connsiteX4" fmla="*/ 1916029 w 3383644"/>
              <a:gd name="connsiteY4" fmla="*/ 2903773 h 2939815"/>
              <a:gd name="connsiteX5" fmla="*/ 719927 w 3383644"/>
              <a:gd name="connsiteY5" fmla="*/ 2939815 h 2939815"/>
              <a:gd name="connsiteX6" fmla="*/ 0 w 3383644"/>
              <a:gd name="connsiteY6" fmla="*/ 2115402 h 2939815"/>
              <a:gd name="connsiteX7" fmla="*/ 555303 w 3383644"/>
              <a:gd name="connsiteY7" fmla="*/ 1381622 h 2939815"/>
              <a:gd name="connsiteX8" fmla="*/ 128188 w 3383644"/>
              <a:gd name="connsiteY8" fmla="*/ 811468 h 2939815"/>
              <a:gd name="connsiteX9" fmla="*/ 540805 w 3383644"/>
              <a:gd name="connsiteY9" fmla="*/ 0 h 2939815"/>
              <a:gd name="connsiteX10" fmla="*/ 1683813 w 3383644"/>
              <a:gd name="connsiteY10" fmla="*/ 0 h 2939815"/>
              <a:gd name="connsiteX11" fmla="*/ 2076314 w 3383644"/>
              <a:gd name="connsiteY11" fmla="*/ 777922 h 2939815"/>
              <a:gd name="connsiteX12" fmla="*/ 2893817 w 3383644"/>
              <a:gd name="connsiteY12" fmla="*/ 772146 h 2939815"/>
              <a:gd name="connsiteX0" fmla="*/ 2893817 w 3383644"/>
              <a:gd name="connsiteY0" fmla="*/ 772146 h 2939815"/>
              <a:gd name="connsiteX1" fmla="*/ 3383644 w 3383644"/>
              <a:gd name="connsiteY1" fmla="*/ 1578443 h 2939815"/>
              <a:gd name="connsiteX2" fmla="*/ 2847447 w 3383644"/>
              <a:gd name="connsiteY2" fmla="*/ 2324263 h 2939815"/>
              <a:gd name="connsiteX3" fmla="*/ 2017372 w 3383644"/>
              <a:gd name="connsiteY3" fmla="*/ 2408346 h 2939815"/>
              <a:gd name="connsiteX4" fmla="*/ 1916029 w 3383644"/>
              <a:gd name="connsiteY4" fmla="*/ 2903773 h 2939815"/>
              <a:gd name="connsiteX5" fmla="*/ 719927 w 3383644"/>
              <a:gd name="connsiteY5" fmla="*/ 2939815 h 2939815"/>
              <a:gd name="connsiteX6" fmla="*/ 0 w 3383644"/>
              <a:gd name="connsiteY6" fmla="*/ 2115402 h 2939815"/>
              <a:gd name="connsiteX7" fmla="*/ 555303 w 3383644"/>
              <a:gd name="connsiteY7" fmla="*/ 1381622 h 2939815"/>
              <a:gd name="connsiteX8" fmla="*/ 128188 w 3383644"/>
              <a:gd name="connsiteY8" fmla="*/ 811468 h 2939815"/>
              <a:gd name="connsiteX9" fmla="*/ 540805 w 3383644"/>
              <a:gd name="connsiteY9" fmla="*/ 0 h 2939815"/>
              <a:gd name="connsiteX10" fmla="*/ 1683813 w 3383644"/>
              <a:gd name="connsiteY10" fmla="*/ 0 h 2939815"/>
              <a:gd name="connsiteX11" fmla="*/ 2076314 w 3383644"/>
              <a:gd name="connsiteY11" fmla="*/ 777922 h 2939815"/>
              <a:gd name="connsiteX12" fmla="*/ 2893817 w 3383644"/>
              <a:gd name="connsiteY12" fmla="*/ 772146 h 2939815"/>
              <a:gd name="connsiteX0" fmla="*/ 2893817 w 3383644"/>
              <a:gd name="connsiteY0" fmla="*/ 772146 h 3156777"/>
              <a:gd name="connsiteX1" fmla="*/ 3383644 w 3383644"/>
              <a:gd name="connsiteY1" fmla="*/ 1578443 h 3156777"/>
              <a:gd name="connsiteX2" fmla="*/ 2847447 w 3383644"/>
              <a:gd name="connsiteY2" fmla="*/ 2324263 h 3156777"/>
              <a:gd name="connsiteX3" fmla="*/ 2017372 w 3383644"/>
              <a:gd name="connsiteY3" fmla="*/ 2408346 h 3156777"/>
              <a:gd name="connsiteX4" fmla="*/ 1651345 w 3383644"/>
              <a:gd name="connsiteY4" fmla="*/ 3156777 h 3156777"/>
              <a:gd name="connsiteX5" fmla="*/ 719927 w 3383644"/>
              <a:gd name="connsiteY5" fmla="*/ 2939815 h 3156777"/>
              <a:gd name="connsiteX6" fmla="*/ 0 w 3383644"/>
              <a:gd name="connsiteY6" fmla="*/ 2115402 h 3156777"/>
              <a:gd name="connsiteX7" fmla="*/ 555303 w 3383644"/>
              <a:gd name="connsiteY7" fmla="*/ 1381622 h 3156777"/>
              <a:gd name="connsiteX8" fmla="*/ 128188 w 3383644"/>
              <a:gd name="connsiteY8" fmla="*/ 811468 h 3156777"/>
              <a:gd name="connsiteX9" fmla="*/ 540805 w 3383644"/>
              <a:gd name="connsiteY9" fmla="*/ 0 h 3156777"/>
              <a:gd name="connsiteX10" fmla="*/ 1683813 w 3383644"/>
              <a:gd name="connsiteY10" fmla="*/ 0 h 3156777"/>
              <a:gd name="connsiteX11" fmla="*/ 2076314 w 3383644"/>
              <a:gd name="connsiteY11" fmla="*/ 777922 h 3156777"/>
              <a:gd name="connsiteX12" fmla="*/ 2893817 w 3383644"/>
              <a:gd name="connsiteY12" fmla="*/ 772146 h 3156777"/>
              <a:gd name="connsiteX0" fmla="*/ 2893817 w 3383644"/>
              <a:gd name="connsiteY0" fmla="*/ 772146 h 3156777"/>
              <a:gd name="connsiteX1" fmla="*/ 3383644 w 3383644"/>
              <a:gd name="connsiteY1" fmla="*/ 1578443 h 3156777"/>
              <a:gd name="connsiteX2" fmla="*/ 2847447 w 3383644"/>
              <a:gd name="connsiteY2" fmla="*/ 2324263 h 3156777"/>
              <a:gd name="connsiteX3" fmla="*/ 2017372 w 3383644"/>
              <a:gd name="connsiteY3" fmla="*/ 2408346 h 3156777"/>
              <a:gd name="connsiteX4" fmla="*/ 1651345 w 3383644"/>
              <a:gd name="connsiteY4" fmla="*/ 3156777 h 3156777"/>
              <a:gd name="connsiteX5" fmla="*/ 719927 w 3383644"/>
              <a:gd name="connsiteY5" fmla="*/ 2939815 h 3156777"/>
              <a:gd name="connsiteX6" fmla="*/ 0 w 3383644"/>
              <a:gd name="connsiteY6" fmla="*/ 2115402 h 3156777"/>
              <a:gd name="connsiteX7" fmla="*/ 555303 w 3383644"/>
              <a:gd name="connsiteY7" fmla="*/ 1381622 h 3156777"/>
              <a:gd name="connsiteX8" fmla="*/ 128188 w 3383644"/>
              <a:gd name="connsiteY8" fmla="*/ 811468 h 3156777"/>
              <a:gd name="connsiteX9" fmla="*/ 540805 w 3383644"/>
              <a:gd name="connsiteY9" fmla="*/ 0 h 3156777"/>
              <a:gd name="connsiteX10" fmla="*/ 1683813 w 3383644"/>
              <a:gd name="connsiteY10" fmla="*/ 0 h 3156777"/>
              <a:gd name="connsiteX11" fmla="*/ 2076314 w 3383644"/>
              <a:gd name="connsiteY11" fmla="*/ 777922 h 3156777"/>
              <a:gd name="connsiteX12" fmla="*/ 2893817 w 3383644"/>
              <a:gd name="connsiteY12" fmla="*/ 772146 h 3156777"/>
              <a:gd name="connsiteX0" fmla="*/ 2893817 w 3383644"/>
              <a:gd name="connsiteY0" fmla="*/ 772146 h 3183726"/>
              <a:gd name="connsiteX1" fmla="*/ 3383644 w 3383644"/>
              <a:gd name="connsiteY1" fmla="*/ 1578443 h 3183726"/>
              <a:gd name="connsiteX2" fmla="*/ 2847447 w 3383644"/>
              <a:gd name="connsiteY2" fmla="*/ 2324263 h 3183726"/>
              <a:gd name="connsiteX3" fmla="*/ 2017372 w 3383644"/>
              <a:gd name="connsiteY3" fmla="*/ 2408346 h 3183726"/>
              <a:gd name="connsiteX4" fmla="*/ 1651345 w 3383644"/>
              <a:gd name="connsiteY4" fmla="*/ 3156777 h 3183726"/>
              <a:gd name="connsiteX5" fmla="*/ 719927 w 3383644"/>
              <a:gd name="connsiteY5" fmla="*/ 2939815 h 3183726"/>
              <a:gd name="connsiteX6" fmla="*/ 710375 w 3383644"/>
              <a:gd name="connsiteY6" fmla="*/ 3183726 h 3183726"/>
              <a:gd name="connsiteX7" fmla="*/ 0 w 3383644"/>
              <a:gd name="connsiteY7" fmla="*/ 2115402 h 3183726"/>
              <a:gd name="connsiteX8" fmla="*/ 555303 w 3383644"/>
              <a:gd name="connsiteY8" fmla="*/ 1381622 h 3183726"/>
              <a:gd name="connsiteX9" fmla="*/ 128188 w 3383644"/>
              <a:gd name="connsiteY9" fmla="*/ 811468 h 3183726"/>
              <a:gd name="connsiteX10" fmla="*/ 540805 w 3383644"/>
              <a:gd name="connsiteY10" fmla="*/ 0 h 3183726"/>
              <a:gd name="connsiteX11" fmla="*/ 1683813 w 3383644"/>
              <a:gd name="connsiteY11" fmla="*/ 0 h 3183726"/>
              <a:gd name="connsiteX12" fmla="*/ 2076314 w 3383644"/>
              <a:gd name="connsiteY12" fmla="*/ 777922 h 3183726"/>
              <a:gd name="connsiteX13" fmla="*/ 2893817 w 3383644"/>
              <a:gd name="connsiteY13" fmla="*/ 772146 h 3183726"/>
              <a:gd name="connsiteX0" fmla="*/ 2893817 w 3383644"/>
              <a:gd name="connsiteY0" fmla="*/ 772146 h 3265140"/>
              <a:gd name="connsiteX1" fmla="*/ 3383644 w 3383644"/>
              <a:gd name="connsiteY1" fmla="*/ 1578443 h 3265140"/>
              <a:gd name="connsiteX2" fmla="*/ 2847447 w 3383644"/>
              <a:gd name="connsiteY2" fmla="*/ 2324263 h 3265140"/>
              <a:gd name="connsiteX3" fmla="*/ 2017372 w 3383644"/>
              <a:gd name="connsiteY3" fmla="*/ 2408346 h 3265140"/>
              <a:gd name="connsiteX4" fmla="*/ 1651345 w 3383644"/>
              <a:gd name="connsiteY4" fmla="*/ 3156777 h 3265140"/>
              <a:gd name="connsiteX5" fmla="*/ 1116805 w 3383644"/>
              <a:gd name="connsiteY5" fmla="*/ 3192819 h 3265140"/>
              <a:gd name="connsiteX6" fmla="*/ 710375 w 3383644"/>
              <a:gd name="connsiteY6" fmla="*/ 3183726 h 3265140"/>
              <a:gd name="connsiteX7" fmla="*/ 0 w 3383644"/>
              <a:gd name="connsiteY7" fmla="*/ 2115402 h 3265140"/>
              <a:gd name="connsiteX8" fmla="*/ 555303 w 3383644"/>
              <a:gd name="connsiteY8" fmla="*/ 1381622 h 3265140"/>
              <a:gd name="connsiteX9" fmla="*/ 128188 w 3383644"/>
              <a:gd name="connsiteY9" fmla="*/ 811468 h 3265140"/>
              <a:gd name="connsiteX10" fmla="*/ 540805 w 3383644"/>
              <a:gd name="connsiteY10" fmla="*/ 0 h 3265140"/>
              <a:gd name="connsiteX11" fmla="*/ 1683813 w 3383644"/>
              <a:gd name="connsiteY11" fmla="*/ 0 h 3265140"/>
              <a:gd name="connsiteX12" fmla="*/ 2076314 w 3383644"/>
              <a:gd name="connsiteY12" fmla="*/ 777922 h 3265140"/>
              <a:gd name="connsiteX13" fmla="*/ 2893817 w 3383644"/>
              <a:gd name="connsiteY13" fmla="*/ 772146 h 3265140"/>
              <a:gd name="connsiteX0" fmla="*/ 2893817 w 3383644"/>
              <a:gd name="connsiteY0" fmla="*/ 772146 h 3357288"/>
              <a:gd name="connsiteX1" fmla="*/ 3383644 w 3383644"/>
              <a:gd name="connsiteY1" fmla="*/ 1578443 h 3357288"/>
              <a:gd name="connsiteX2" fmla="*/ 2847447 w 3383644"/>
              <a:gd name="connsiteY2" fmla="*/ 2324263 h 3357288"/>
              <a:gd name="connsiteX3" fmla="*/ 2017372 w 3383644"/>
              <a:gd name="connsiteY3" fmla="*/ 2408346 h 3357288"/>
              <a:gd name="connsiteX4" fmla="*/ 1651345 w 3383644"/>
              <a:gd name="connsiteY4" fmla="*/ 3156777 h 3357288"/>
              <a:gd name="connsiteX5" fmla="*/ 710375 w 3383644"/>
              <a:gd name="connsiteY5" fmla="*/ 3183726 h 3357288"/>
              <a:gd name="connsiteX6" fmla="*/ 0 w 3383644"/>
              <a:gd name="connsiteY6" fmla="*/ 2115402 h 3357288"/>
              <a:gd name="connsiteX7" fmla="*/ 555303 w 3383644"/>
              <a:gd name="connsiteY7" fmla="*/ 1381622 h 3357288"/>
              <a:gd name="connsiteX8" fmla="*/ 128188 w 3383644"/>
              <a:gd name="connsiteY8" fmla="*/ 811468 h 3357288"/>
              <a:gd name="connsiteX9" fmla="*/ 540805 w 3383644"/>
              <a:gd name="connsiteY9" fmla="*/ 0 h 3357288"/>
              <a:gd name="connsiteX10" fmla="*/ 1683813 w 3383644"/>
              <a:gd name="connsiteY10" fmla="*/ 0 h 3357288"/>
              <a:gd name="connsiteX11" fmla="*/ 2076314 w 3383644"/>
              <a:gd name="connsiteY11" fmla="*/ 777922 h 3357288"/>
              <a:gd name="connsiteX12" fmla="*/ 2893817 w 3383644"/>
              <a:gd name="connsiteY12" fmla="*/ 772146 h 3357288"/>
              <a:gd name="connsiteX0" fmla="*/ 2893817 w 3383644"/>
              <a:gd name="connsiteY0" fmla="*/ 772146 h 3183726"/>
              <a:gd name="connsiteX1" fmla="*/ 3383644 w 3383644"/>
              <a:gd name="connsiteY1" fmla="*/ 1578443 h 3183726"/>
              <a:gd name="connsiteX2" fmla="*/ 2847447 w 3383644"/>
              <a:gd name="connsiteY2" fmla="*/ 2324263 h 3183726"/>
              <a:gd name="connsiteX3" fmla="*/ 2017372 w 3383644"/>
              <a:gd name="connsiteY3" fmla="*/ 2408346 h 3183726"/>
              <a:gd name="connsiteX4" fmla="*/ 1651345 w 3383644"/>
              <a:gd name="connsiteY4" fmla="*/ 3156777 h 3183726"/>
              <a:gd name="connsiteX5" fmla="*/ 710375 w 3383644"/>
              <a:gd name="connsiteY5" fmla="*/ 3183726 h 3183726"/>
              <a:gd name="connsiteX6" fmla="*/ 0 w 3383644"/>
              <a:gd name="connsiteY6" fmla="*/ 2115402 h 3183726"/>
              <a:gd name="connsiteX7" fmla="*/ 555303 w 3383644"/>
              <a:gd name="connsiteY7" fmla="*/ 1381622 h 3183726"/>
              <a:gd name="connsiteX8" fmla="*/ 128188 w 3383644"/>
              <a:gd name="connsiteY8" fmla="*/ 811468 h 3183726"/>
              <a:gd name="connsiteX9" fmla="*/ 540805 w 3383644"/>
              <a:gd name="connsiteY9" fmla="*/ 0 h 3183726"/>
              <a:gd name="connsiteX10" fmla="*/ 1683813 w 3383644"/>
              <a:gd name="connsiteY10" fmla="*/ 0 h 3183726"/>
              <a:gd name="connsiteX11" fmla="*/ 2076314 w 3383644"/>
              <a:gd name="connsiteY11" fmla="*/ 777922 h 3183726"/>
              <a:gd name="connsiteX12" fmla="*/ 2893817 w 3383644"/>
              <a:gd name="connsiteY12" fmla="*/ 772146 h 3183726"/>
              <a:gd name="connsiteX0" fmla="*/ 2893817 w 3383644"/>
              <a:gd name="connsiteY0" fmla="*/ 772146 h 3183726"/>
              <a:gd name="connsiteX1" fmla="*/ 3383644 w 3383644"/>
              <a:gd name="connsiteY1" fmla="*/ 1578443 h 3183726"/>
              <a:gd name="connsiteX2" fmla="*/ 2847447 w 3383644"/>
              <a:gd name="connsiteY2" fmla="*/ 2324263 h 3183726"/>
              <a:gd name="connsiteX3" fmla="*/ 2017372 w 3383644"/>
              <a:gd name="connsiteY3" fmla="*/ 2408346 h 3183726"/>
              <a:gd name="connsiteX4" fmla="*/ 1651345 w 3383644"/>
              <a:gd name="connsiteY4" fmla="*/ 3156777 h 3183726"/>
              <a:gd name="connsiteX5" fmla="*/ 710375 w 3383644"/>
              <a:gd name="connsiteY5" fmla="*/ 3183726 h 3183726"/>
              <a:gd name="connsiteX6" fmla="*/ 0 w 3383644"/>
              <a:gd name="connsiteY6" fmla="*/ 2115402 h 3183726"/>
              <a:gd name="connsiteX7" fmla="*/ 555303 w 3383644"/>
              <a:gd name="connsiteY7" fmla="*/ 1381622 h 3183726"/>
              <a:gd name="connsiteX8" fmla="*/ 128188 w 3383644"/>
              <a:gd name="connsiteY8" fmla="*/ 811468 h 3183726"/>
              <a:gd name="connsiteX9" fmla="*/ 540805 w 3383644"/>
              <a:gd name="connsiteY9" fmla="*/ 0 h 3183726"/>
              <a:gd name="connsiteX10" fmla="*/ 1683813 w 3383644"/>
              <a:gd name="connsiteY10" fmla="*/ 0 h 3183726"/>
              <a:gd name="connsiteX11" fmla="*/ 2076314 w 3383644"/>
              <a:gd name="connsiteY11" fmla="*/ 777922 h 3183726"/>
              <a:gd name="connsiteX12" fmla="*/ 2893817 w 3383644"/>
              <a:gd name="connsiteY12" fmla="*/ 772146 h 3183726"/>
              <a:gd name="connsiteX0" fmla="*/ 2765629 w 3255456"/>
              <a:gd name="connsiteY0" fmla="*/ 772146 h 3183726"/>
              <a:gd name="connsiteX1" fmla="*/ 3255456 w 3255456"/>
              <a:gd name="connsiteY1" fmla="*/ 1578443 h 3183726"/>
              <a:gd name="connsiteX2" fmla="*/ 2719259 w 3255456"/>
              <a:gd name="connsiteY2" fmla="*/ 2324263 h 3183726"/>
              <a:gd name="connsiteX3" fmla="*/ 1889184 w 3255456"/>
              <a:gd name="connsiteY3" fmla="*/ 2408346 h 3183726"/>
              <a:gd name="connsiteX4" fmla="*/ 1523157 w 3255456"/>
              <a:gd name="connsiteY4" fmla="*/ 3156777 h 3183726"/>
              <a:gd name="connsiteX5" fmla="*/ 582187 w 3255456"/>
              <a:gd name="connsiteY5" fmla="*/ 3183726 h 3183726"/>
              <a:gd name="connsiteX6" fmla="*/ 4065 w 3255456"/>
              <a:gd name="connsiteY6" fmla="*/ 2115402 h 3183726"/>
              <a:gd name="connsiteX7" fmla="*/ 427115 w 3255456"/>
              <a:gd name="connsiteY7" fmla="*/ 1381622 h 3183726"/>
              <a:gd name="connsiteX8" fmla="*/ 0 w 3255456"/>
              <a:gd name="connsiteY8" fmla="*/ 811468 h 3183726"/>
              <a:gd name="connsiteX9" fmla="*/ 412617 w 3255456"/>
              <a:gd name="connsiteY9" fmla="*/ 0 h 3183726"/>
              <a:gd name="connsiteX10" fmla="*/ 1555625 w 3255456"/>
              <a:gd name="connsiteY10" fmla="*/ 0 h 3183726"/>
              <a:gd name="connsiteX11" fmla="*/ 1948126 w 3255456"/>
              <a:gd name="connsiteY11" fmla="*/ 777922 h 3183726"/>
              <a:gd name="connsiteX12" fmla="*/ 2765629 w 3255456"/>
              <a:gd name="connsiteY12" fmla="*/ 772146 h 3183726"/>
              <a:gd name="connsiteX0" fmla="*/ 2765629 w 3255456"/>
              <a:gd name="connsiteY0" fmla="*/ 772146 h 3183726"/>
              <a:gd name="connsiteX1" fmla="*/ 3255456 w 3255456"/>
              <a:gd name="connsiteY1" fmla="*/ 1578443 h 3183726"/>
              <a:gd name="connsiteX2" fmla="*/ 2719259 w 3255456"/>
              <a:gd name="connsiteY2" fmla="*/ 2324263 h 3183726"/>
              <a:gd name="connsiteX3" fmla="*/ 1889184 w 3255456"/>
              <a:gd name="connsiteY3" fmla="*/ 2408346 h 3183726"/>
              <a:gd name="connsiteX4" fmla="*/ 1523157 w 3255456"/>
              <a:gd name="connsiteY4" fmla="*/ 3156777 h 3183726"/>
              <a:gd name="connsiteX5" fmla="*/ 582187 w 3255456"/>
              <a:gd name="connsiteY5" fmla="*/ 3183726 h 3183726"/>
              <a:gd name="connsiteX6" fmla="*/ 4065 w 3255456"/>
              <a:gd name="connsiteY6" fmla="*/ 2115402 h 3183726"/>
              <a:gd name="connsiteX7" fmla="*/ 427115 w 3255456"/>
              <a:gd name="connsiteY7" fmla="*/ 1381622 h 3183726"/>
              <a:gd name="connsiteX8" fmla="*/ 417226 w 3255456"/>
              <a:gd name="connsiteY8" fmla="*/ 1374333 h 3183726"/>
              <a:gd name="connsiteX9" fmla="*/ 0 w 3255456"/>
              <a:gd name="connsiteY9" fmla="*/ 811468 h 3183726"/>
              <a:gd name="connsiteX10" fmla="*/ 412617 w 3255456"/>
              <a:gd name="connsiteY10" fmla="*/ 0 h 3183726"/>
              <a:gd name="connsiteX11" fmla="*/ 1555625 w 3255456"/>
              <a:gd name="connsiteY11" fmla="*/ 0 h 3183726"/>
              <a:gd name="connsiteX12" fmla="*/ 1948126 w 3255456"/>
              <a:gd name="connsiteY12" fmla="*/ 777922 h 3183726"/>
              <a:gd name="connsiteX13" fmla="*/ 2765629 w 3255456"/>
              <a:gd name="connsiteY13" fmla="*/ 772146 h 3183726"/>
              <a:gd name="connsiteX0" fmla="*/ 2765629 w 3255456"/>
              <a:gd name="connsiteY0" fmla="*/ 772146 h 3183726"/>
              <a:gd name="connsiteX1" fmla="*/ 3255456 w 3255456"/>
              <a:gd name="connsiteY1" fmla="*/ 1578443 h 3183726"/>
              <a:gd name="connsiteX2" fmla="*/ 2719259 w 3255456"/>
              <a:gd name="connsiteY2" fmla="*/ 2324263 h 3183726"/>
              <a:gd name="connsiteX3" fmla="*/ 1889184 w 3255456"/>
              <a:gd name="connsiteY3" fmla="*/ 2408346 h 3183726"/>
              <a:gd name="connsiteX4" fmla="*/ 1523157 w 3255456"/>
              <a:gd name="connsiteY4" fmla="*/ 3156777 h 3183726"/>
              <a:gd name="connsiteX5" fmla="*/ 582187 w 3255456"/>
              <a:gd name="connsiteY5" fmla="*/ 3183726 h 3183726"/>
              <a:gd name="connsiteX6" fmla="*/ 4065 w 3255456"/>
              <a:gd name="connsiteY6" fmla="*/ 2115402 h 3183726"/>
              <a:gd name="connsiteX7" fmla="*/ 427115 w 3255456"/>
              <a:gd name="connsiteY7" fmla="*/ 1381622 h 3183726"/>
              <a:gd name="connsiteX8" fmla="*/ 417226 w 3255456"/>
              <a:gd name="connsiteY8" fmla="*/ 1374333 h 3183726"/>
              <a:gd name="connsiteX9" fmla="*/ 0 w 3255456"/>
              <a:gd name="connsiteY9" fmla="*/ 811468 h 3183726"/>
              <a:gd name="connsiteX10" fmla="*/ 412617 w 3255456"/>
              <a:gd name="connsiteY10" fmla="*/ 0 h 3183726"/>
              <a:gd name="connsiteX11" fmla="*/ 1555625 w 3255456"/>
              <a:gd name="connsiteY11" fmla="*/ 0 h 3183726"/>
              <a:gd name="connsiteX12" fmla="*/ 1948126 w 3255456"/>
              <a:gd name="connsiteY12" fmla="*/ 777922 h 3183726"/>
              <a:gd name="connsiteX13" fmla="*/ 2765629 w 3255456"/>
              <a:gd name="connsiteY13" fmla="*/ 772146 h 3183726"/>
              <a:gd name="connsiteX0" fmla="*/ 2765629 w 3255456"/>
              <a:gd name="connsiteY0" fmla="*/ 772146 h 3183726"/>
              <a:gd name="connsiteX1" fmla="*/ 3255456 w 3255456"/>
              <a:gd name="connsiteY1" fmla="*/ 1578443 h 3183726"/>
              <a:gd name="connsiteX2" fmla="*/ 2719259 w 3255456"/>
              <a:gd name="connsiteY2" fmla="*/ 2324263 h 3183726"/>
              <a:gd name="connsiteX3" fmla="*/ 1889184 w 3255456"/>
              <a:gd name="connsiteY3" fmla="*/ 2408346 h 3183726"/>
              <a:gd name="connsiteX4" fmla="*/ 1523157 w 3255456"/>
              <a:gd name="connsiteY4" fmla="*/ 3156777 h 3183726"/>
              <a:gd name="connsiteX5" fmla="*/ 582187 w 3255456"/>
              <a:gd name="connsiteY5" fmla="*/ 3183726 h 3183726"/>
              <a:gd name="connsiteX6" fmla="*/ 4065 w 3255456"/>
              <a:gd name="connsiteY6" fmla="*/ 2115402 h 3183726"/>
              <a:gd name="connsiteX7" fmla="*/ 427115 w 3255456"/>
              <a:gd name="connsiteY7" fmla="*/ 1381622 h 3183726"/>
              <a:gd name="connsiteX8" fmla="*/ 0 w 3255456"/>
              <a:gd name="connsiteY8" fmla="*/ 811468 h 3183726"/>
              <a:gd name="connsiteX9" fmla="*/ 412617 w 3255456"/>
              <a:gd name="connsiteY9" fmla="*/ 0 h 3183726"/>
              <a:gd name="connsiteX10" fmla="*/ 1555625 w 3255456"/>
              <a:gd name="connsiteY10" fmla="*/ 0 h 3183726"/>
              <a:gd name="connsiteX11" fmla="*/ 1948126 w 3255456"/>
              <a:gd name="connsiteY11" fmla="*/ 777922 h 3183726"/>
              <a:gd name="connsiteX12" fmla="*/ 2765629 w 3255456"/>
              <a:gd name="connsiteY12" fmla="*/ 772146 h 3183726"/>
              <a:gd name="connsiteX0" fmla="*/ 2765629 w 3255456"/>
              <a:gd name="connsiteY0" fmla="*/ 772146 h 3183726"/>
              <a:gd name="connsiteX1" fmla="*/ 3255456 w 3255456"/>
              <a:gd name="connsiteY1" fmla="*/ 1578443 h 3183726"/>
              <a:gd name="connsiteX2" fmla="*/ 2719259 w 3255456"/>
              <a:gd name="connsiteY2" fmla="*/ 2324263 h 3183726"/>
              <a:gd name="connsiteX3" fmla="*/ 1889184 w 3255456"/>
              <a:gd name="connsiteY3" fmla="*/ 2408346 h 3183726"/>
              <a:gd name="connsiteX4" fmla="*/ 1523157 w 3255456"/>
              <a:gd name="connsiteY4" fmla="*/ 3156777 h 3183726"/>
              <a:gd name="connsiteX5" fmla="*/ 582187 w 3255456"/>
              <a:gd name="connsiteY5" fmla="*/ 3183726 h 3183726"/>
              <a:gd name="connsiteX6" fmla="*/ 4065 w 3255456"/>
              <a:gd name="connsiteY6" fmla="*/ 2115402 h 3183726"/>
              <a:gd name="connsiteX7" fmla="*/ 559369 w 3255456"/>
              <a:gd name="connsiteY7" fmla="*/ 1508104 h 3183726"/>
              <a:gd name="connsiteX8" fmla="*/ 0 w 3255456"/>
              <a:gd name="connsiteY8" fmla="*/ 811468 h 3183726"/>
              <a:gd name="connsiteX9" fmla="*/ 412617 w 3255456"/>
              <a:gd name="connsiteY9" fmla="*/ 0 h 3183726"/>
              <a:gd name="connsiteX10" fmla="*/ 1555625 w 3255456"/>
              <a:gd name="connsiteY10" fmla="*/ 0 h 3183726"/>
              <a:gd name="connsiteX11" fmla="*/ 1948126 w 3255456"/>
              <a:gd name="connsiteY11" fmla="*/ 777922 h 3183726"/>
              <a:gd name="connsiteX12" fmla="*/ 2765629 w 3255456"/>
              <a:gd name="connsiteY12" fmla="*/ 772146 h 3183726"/>
              <a:gd name="connsiteX0" fmla="*/ 2765629 w 3255456"/>
              <a:gd name="connsiteY0" fmla="*/ 772146 h 3183726"/>
              <a:gd name="connsiteX1" fmla="*/ 3255456 w 3255456"/>
              <a:gd name="connsiteY1" fmla="*/ 1578443 h 3183726"/>
              <a:gd name="connsiteX2" fmla="*/ 2719259 w 3255456"/>
              <a:gd name="connsiteY2" fmla="*/ 2324263 h 3183726"/>
              <a:gd name="connsiteX3" fmla="*/ 1889184 w 3255456"/>
              <a:gd name="connsiteY3" fmla="*/ 2408346 h 3183726"/>
              <a:gd name="connsiteX4" fmla="*/ 1523157 w 3255456"/>
              <a:gd name="connsiteY4" fmla="*/ 3156777 h 3183726"/>
              <a:gd name="connsiteX5" fmla="*/ 582187 w 3255456"/>
              <a:gd name="connsiteY5" fmla="*/ 3183726 h 3183726"/>
              <a:gd name="connsiteX6" fmla="*/ 4065 w 3255456"/>
              <a:gd name="connsiteY6" fmla="*/ 2115402 h 3183726"/>
              <a:gd name="connsiteX7" fmla="*/ 559369 w 3255456"/>
              <a:gd name="connsiteY7" fmla="*/ 1508104 h 3183726"/>
              <a:gd name="connsiteX8" fmla="*/ 0 w 3255456"/>
              <a:gd name="connsiteY8" fmla="*/ 811468 h 3183726"/>
              <a:gd name="connsiteX9" fmla="*/ 412617 w 3255456"/>
              <a:gd name="connsiteY9" fmla="*/ 0 h 3183726"/>
              <a:gd name="connsiteX10" fmla="*/ 1555625 w 3255456"/>
              <a:gd name="connsiteY10" fmla="*/ 0 h 3183726"/>
              <a:gd name="connsiteX11" fmla="*/ 1948126 w 3255456"/>
              <a:gd name="connsiteY11" fmla="*/ 777922 h 3183726"/>
              <a:gd name="connsiteX12" fmla="*/ 2765629 w 3255456"/>
              <a:gd name="connsiteY12" fmla="*/ 772146 h 3183726"/>
              <a:gd name="connsiteX0" fmla="*/ 2765629 w 3255456"/>
              <a:gd name="connsiteY0" fmla="*/ 772146 h 3183726"/>
              <a:gd name="connsiteX1" fmla="*/ 3255456 w 3255456"/>
              <a:gd name="connsiteY1" fmla="*/ 1578443 h 3183726"/>
              <a:gd name="connsiteX2" fmla="*/ 2719259 w 3255456"/>
              <a:gd name="connsiteY2" fmla="*/ 2324263 h 3183726"/>
              <a:gd name="connsiteX3" fmla="*/ 1889184 w 3255456"/>
              <a:gd name="connsiteY3" fmla="*/ 2408346 h 3183726"/>
              <a:gd name="connsiteX4" fmla="*/ 1523157 w 3255456"/>
              <a:gd name="connsiteY4" fmla="*/ 3156777 h 3183726"/>
              <a:gd name="connsiteX5" fmla="*/ 582187 w 3255456"/>
              <a:gd name="connsiteY5" fmla="*/ 3183726 h 3183726"/>
              <a:gd name="connsiteX6" fmla="*/ 4065 w 3255456"/>
              <a:gd name="connsiteY6" fmla="*/ 2115402 h 3183726"/>
              <a:gd name="connsiteX7" fmla="*/ 559369 w 3255456"/>
              <a:gd name="connsiteY7" fmla="*/ 1508104 h 3183726"/>
              <a:gd name="connsiteX8" fmla="*/ 538198 w 3255456"/>
              <a:gd name="connsiteY8" fmla="*/ 1511044 h 3183726"/>
              <a:gd name="connsiteX9" fmla="*/ 0 w 3255456"/>
              <a:gd name="connsiteY9" fmla="*/ 811468 h 3183726"/>
              <a:gd name="connsiteX10" fmla="*/ 412617 w 3255456"/>
              <a:gd name="connsiteY10" fmla="*/ 0 h 3183726"/>
              <a:gd name="connsiteX11" fmla="*/ 1555625 w 3255456"/>
              <a:gd name="connsiteY11" fmla="*/ 0 h 3183726"/>
              <a:gd name="connsiteX12" fmla="*/ 1948126 w 3255456"/>
              <a:gd name="connsiteY12" fmla="*/ 777922 h 3183726"/>
              <a:gd name="connsiteX13" fmla="*/ 2765629 w 3255456"/>
              <a:gd name="connsiteY13" fmla="*/ 772146 h 3183726"/>
              <a:gd name="connsiteX0" fmla="*/ 2765629 w 3255456"/>
              <a:gd name="connsiteY0" fmla="*/ 772146 h 3183726"/>
              <a:gd name="connsiteX1" fmla="*/ 3255456 w 3255456"/>
              <a:gd name="connsiteY1" fmla="*/ 1578443 h 3183726"/>
              <a:gd name="connsiteX2" fmla="*/ 2719259 w 3255456"/>
              <a:gd name="connsiteY2" fmla="*/ 2324263 h 3183726"/>
              <a:gd name="connsiteX3" fmla="*/ 1889184 w 3255456"/>
              <a:gd name="connsiteY3" fmla="*/ 2408346 h 3183726"/>
              <a:gd name="connsiteX4" fmla="*/ 1523157 w 3255456"/>
              <a:gd name="connsiteY4" fmla="*/ 3156777 h 3183726"/>
              <a:gd name="connsiteX5" fmla="*/ 582187 w 3255456"/>
              <a:gd name="connsiteY5" fmla="*/ 3183726 h 3183726"/>
              <a:gd name="connsiteX6" fmla="*/ 4065 w 3255456"/>
              <a:gd name="connsiteY6" fmla="*/ 2115402 h 3183726"/>
              <a:gd name="connsiteX7" fmla="*/ 559369 w 3255456"/>
              <a:gd name="connsiteY7" fmla="*/ 1508104 h 3183726"/>
              <a:gd name="connsiteX8" fmla="*/ 538198 w 3255456"/>
              <a:gd name="connsiteY8" fmla="*/ 1511044 h 3183726"/>
              <a:gd name="connsiteX9" fmla="*/ 0 w 3255456"/>
              <a:gd name="connsiteY9" fmla="*/ 811468 h 3183726"/>
              <a:gd name="connsiteX10" fmla="*/ 412617 w 3255456"/>
              <a:gd name="connsiteY10" fmla="*/ 0 h 3183726"/>
              <a:gd name="connsiteX11" fmla="*/ 1555625 w 3255456"/>
              <a:gd name="connsiteY11" fmla="*/ 0 h 3183726"/>
              <a:gd name="connsiteX12" fmla="*/ 1948126 w 3255456"/>
              <a:gd name="connsiteY12" fmla="*/ 777922 h 3183726"/>
              <a:gd name="connsiteX13" fmla="*/ 2765629 w 3255456"/>
              <a:gd name="connsiteY13" fmla="*/ 772146 h 3183726"/>
              <a:gd name="connsiteX0" fmla="*/ 2765629 w 3255456"/>
              <a:gd name="connsiteY0" fmla="*/ 772146 h 3183726"/>
              <a:gd name="connsiteX1" fmla="*/ 3255456 w 3255456"/>
              <a:gd name="connsiteY1" fmla="*/ 1578443 h 3183726"/>
              <a:gd name="connsiteX2" fmla="*/ 2719259 w 3255456"/>
              <a:gd name="connsiteY2" fmla="*/ 2324263 h 3183726"/>
              <a:gd name="connsiteX3" fmla="*/ 1889184 w 3255456"/>
              <a:gd name="connsiteY3" fmla="*/ 2408346 h 3183726"/>
              <a:gd name="connsiteX4" fmla="*/ 1523157 w 3255456"/>
              <a:gd name="connsiteY4" fmla="*/ 3156777 h 3183726"/>
              <a:gd name="connsiteX5" fmla="*/ 582187 w 3255456"/>
              <a:gd name="connsiteY5" fmla="*/ 3183726 h 3183726"/>
              <a:gd name="connsiteX6" fmla="*/ 4065 w 3255456"/>
              <a:gd name="connsiteY6" fmla="*/ 2115402 h 3183726"/>
              <a:gd name="connsiteX7" fmla="*/ 559369 w 3255456"/>
              <a:gd name="connsiteY7" fmla="*/ 1508104 h 3183726"/>
              <a:gd name="connsiteX8" fmla="*/ 405826 w 3255456"/>
              <a:gd name="connsiteY8" fmla="*/ 1511044 h 3183726"/>
              <a:gd name="connsiteX9" fmla="*/ 0 w 3255456"/>
              <a:gd name="connsiteY9" fmla="*/ 811468 h 3183726"/>
              <a:gd name="connsiteX10" fmla="*/ 412617 w 3255456"/>
              <a:gd name="connsiteY10" fmla="*/ 0 h 3183726"/>
              <a:gd name="connsiteX11" fmla="*/ 1555625 w 3255456"/>
              <a:gd name="connsiteY11" fmla="*/ 0 h 3183726"/>
              <a:gd name="connsiteX12" fmla="*/ 1948126 w 3255456"/>
              <a:gd name="connsiteY12" fmla="*/ 777922 h 3183726"/>
              <a:gd name="connsiteX13" fmla="*/ 2765629 w 3255456"/>
              <a:gd name="connsiteY13" fmla="*/ 772146 h 3183726"/>
              <a:gd name="connsiteX0" fmla="*/ 2765629 w 3255456"/>
              <a:gd name="connsiteY0" fmla="*/ 772146 h 3183726"/>
              <a:gd name="connsiteX1" fmla="*/ 3255456 w 3255456"/>
              <a:gd name="connsiteY1" fmla="*/ 1578443 h 3183726"/>
              <a:gd name="connsiteX2" fmla="*/ 2719259 w 3255456"/>
              <a:gd name="connsiteY2" fmla="*/ 2324263 h 3183726"/>
              <a:gd name="connsiteX3" fmla="*/ 1889184 w 3255456"/>
              <a:gd name="connsiteY3" fmla="*/ 2408346 h 3183726"/>
              <a:gd name="connsiteX4" fmla="*/ 1523157 w 3255456"/>
              <a:gd name="connsiteY4" fmla="*/ 3156777 h 3183726"/>
              <a:gd name="connsiteX5" fmla="*/ 582187 w 3255456"/>
              <a:gd name="connsiteY5" fmla="*/ 3183726 h 3183726"/>
              <a:gd name="connsiteX6" fmla="*/ 4065 w 3255456"/>
              <a:gd name="connsiteY6" fmla="*/ 2115402 h 3183726"/>
              <a:gd name="connsiteX7" fmla="*/ 559369 w 3255456"/>
              <a:gd name="connsiteY7" fmla="*/ 1508104 h 3183726"/>
              <a:gd name="connsiteX8" fmla="*/ 0 w 3255456"/>
              <a:gd name="connsiteY8" fmla="*/ 811468 h 3183726"/>
              <a:gd name="connsiteX9" fmla="*/ 412617 w 3255456"/>
              <a:gd name="connsiteY9" fmla="*/ 0 h 3183726"/>
              <a:gd name="connsiteX10" fmla="*/ 1555625 w 3255456"/>
              <a:gd name="connsiteY10" fmla="*/ 0 h 3183726"/>
              <a:gd name="connsiteX11" fmla="*/ 1948126 w 3255456"/>
              <a:gd name="connsiteY11" fmla="*/ 777922 h 3183726"/>
              <a:gd name="connsiteX12" fmla="*/ 2765629 w 3255456"/>
              <a:gd name="connsiteY12" fmla="*/ 772146 h 3183726"/>
              <a:gd name="connsiteX0" fmla="*/ 2765629 w 3255456"/>
              <a:gd name="connsiteY0" fmla="*/ 772146 h 3183726"/>
              <a:gd name="connsiteX1" fmla="*/ 3255456 w 3255456"/>
              <a:gd name="connsiteY1" fmla="*/ 1578443 h 3183726"/>
              <a:gd name="connsiteX2" fmla="*/ 2719259 w 3255456"/>
              <a:gd name="connsiteY2" fmla="*/ 2324263 h 3183726"/>
              <a:gd name="connsiteX3" fmla="*/ 1889184 w 3255456"/>
              <a:gd name="connsiteY3" fmla="*/ 2408346 h 3183726"/>
              <a:gd name="connsiteX4" fmla="*/ 1523157 w 3255456"/>
              <a:gd name="connsiteY4" fmla="*/ 3156777 h 3183726"/>
              <a:gd name="connsiteX5" fmla="*/ 582187 w 3255456"/>
              <a:gd name="connsiteY5" fmla="*/ 3183726 h 3183726"/>
              <a:gd name="connsiteX6" fmla="*/ 4065 w 3255456"/>
              <a:gd name="connsiteY6" fmla="*/ 2115402 h 3183726"/>
              <a:gd name="connsiteX7" fmla="*/ 559369 w 3255456"/>
              <a:gd name="connsiteY7" fmla="*/ 1508104 h 3183726"/>
              <a:gd name="connsiteX8" fmla="*/ 0 w 3255456"/>
              <a:gd name="connsiteY8" fmla="*/ 811468 h 3183726"/>
              <a:gd name="connsiteX9" fmla="*/ 412617 w 3255456"/>
              <a:gd name="connsiteY9" fmla="*/ 0 h 3183726"/>
              <a:gd name="connsiteX10" fmla="*/ 1555625 w 3255456"/>
              <a:gd name="connsiteY10" fmla="*/ 0 h 3183726"/>
              <a:gd name="connsiteX11" fmla="*/ 1948126 w 3255456"/>
              <a:gd name="connsiteY11" fmla="*/ 777922 h 3183726"/>
              <a:gd name="connsiteX12" fmla="*/ 2765629 w 3255456"/>
              <a:gd name="connsiteY12" fmla="*/ 772146 h 3183726"/>
              <a:gd name="connsiteX0" fmla="*/ 2765629 w 3255456"/>
              <a:gd name="connsiteY0" fmla="*/ 772146 h 3183726"/>
              <a:gd name="connsiteX1" fmla="*/ 3255456 w 3255456"/>
              <a:gd name="connsiteY1" fmla="*/ 1578443 h 3183726"/>
              <a:gd name="connsiteX2" fmla="*/ 2719259 w 3255456"/>
              <a:gd name="connsiteY2" fmla="*/ 2324263 h 3183726"/>
              <a:gd name="connsiteX3" fmla="*/ 1889184 w 3255456"/>
              <a:gd name="connsiteY3" fmla="*/ 2408346 h 3183726"/>
              <a:gd name="connsiteX4" fmla="*/ 1523157 w 3255456"/>
              <a:gd name="connsiteY4" fmla="*/ 3156777 h 3183726"/>
              <a:gd name="connsiteX5" fmla="*/ 582187 w 3255456"/>
              <a:gd name="connsiteY5" fmla="*/ 3183726 h 3183726"/>
              <a:gd name="connsiteX6" fmla="*/ 4065 w 3255456"/>
              <a:gd name="connsiteY6" fmla="*/ 2115402 h 3183726"/>
              <a:gd name="connsiteX7" fmla="*/ 426998 w 3255456"/>
              <a:gd name="connsiteY7" fmla="*/ 1508104 h 3183726"/>
              <a:gd name="connsiteX8" fmla="*/ 0 w 3255456"/>
              <a:gd name="connsiteY8" fmla="*/ 811468 h 3183726"/>
              <a:gd name="connsiteX9" fmla="*/ 412617 w 3255456"/>
              <a:gd name="connsiteY9" fmla="*/ 0 h 3183726"/>
              <a:gd name="connsiteX10" fmla="*/ 1555625 w 3255456"/>
              <a:gd name="connsiteY10" fmla="*/ 0 h 3183726"/>
              <a:gd name="connsiteX11" fmla="*/ 1948126 w 3255456"/>
              <a:gd name="connsiteY11" fmla="*/ 777922 h 3183726"/>
              <a:gd name="connsiteX12" fmla="*/ 2765629 w 3255456"/>
              <a:gd name="connsiteY12" fmla="*/ 772146 h 3183726"/>
              <a:gd name="connsiteX0" fmla="*/ 2765629 w 3255456"/>
              <a:gd name="connsiteY0" fmla="*/ 772146 h 3183726"/>
              <a:gd name="connsiteX1" fmla="*/ 3255456 w 3255456"/>
              <a:gd name="connsiteY1" fmla="*/ 1578443 h 3183726"/>
              <a:gd name="connsiteX2" fmla="*/ 2719259 w 3255456"/>
              <a:gd name="connsiteY2" fmla="*/ 2324263 h 3183726"/>
              <a:gd name="connsiteX3" fmla="*/ 1889184 w 3255456"/>
              <a:gd name="connsiteY3" fmla="*/ 2408346 h 3183726"/>
              <a:gd name="connsiteX4" fmla="*/ 1523157 w 3255456"/>
              <a:gd name="connsiteY4" fmla="*/ 3156777 h 3183726"/>
              <a:gd name="connsiteX5" fmla="*/ 582187 w 3255456"/>
              <a:gd name="connsiteY5" fmla="*/ 3183726 h 3183726"/>
              <a:gd name="connsiteX6" fmla="*/ 4065 w 3255456"/>
              <a:gd name="connsiteY6" fmla="*/ 2115402 h 3183726"/>
              <a:gd name="connsiteX7" fmla="*/ 426998 w 3255456"/>
              <a:gd name="connsiteY7" fmla="*/ 1508104 h 3183726"/>
              <a:gd name="connsiteX8" fmla="*/ 0 w 3255456"/>
              <a:gd name="connsiteY8" fmla="*/ 811468 h 3183726"/>
              <a:gd name="connsiteX9" fmla="*/ 412617 w 3255456"/>
              <a:gd name="connsiteY9" fmla="*/ 0 h 3183726"/>
              <a:gd name="connsiteX10" fmla="*/ 1555625 w 3255456"/>
              <a:gd name="connsiteY10" fmla="*/ 0 h 3183726"/>
              <a:gd name="connsiteX11" fmla="*/ 1948126 w 3255456"/>
              <a:gd name="connsiteY11" fmla="*/ 777922 h 3183726"/>
              <a:gd name="connsiteX12" fmla="*/ 2100103 w 3255456"/>
              <a:gd name="connsiteY12" fmla="*/ 753881 h 3183726"/>
              <a:gd name="connsiteX13" fmla="*/ 2765629 w 3255456"/>
              <a:gd name="connsiteY13" fmla="*/ 772146 h 3183726"/>
              <a:gd name="connsiteX0" fmla="*/ 2765629 w 3255456"/>
              <a:gd name="connsiteY0" fmla="*/ 772146 h 3183726"/>
              <a:gd name="connsiteX1" fmla="*/ 3255456 w 3255456"/>
              <a:gd name="connsiteY1" fmla="*/ 1578443 h 3183726"/>
              <a:gd name="connsiteX2" fmla="*/ 2719259 w 3255456"/>
              <a:gd name="connsiteY2" fmla="*/ 2324263 h 3183726"/>
              <a:gd name="connsiteX3" fmla="*/ 1889184 w 3255456"/>
              <a:gd name="connsiteY3" fmla="*/ 2408346 h 3183726"/>
              <a:gd name="connsiteX4" fmla="*/ 1523157 w 3255456"/>
              <a:gd name="connsiteY4" fmla="*/ 3156777 h 3183726"/>
              <a:gd name="connsiteX5" fmla="*/ 582187 w 3255456"/>
              <a:gd name="connsiteY5" fmla="*/ 3183726 h 3183726"/>
              <a:gd name="connsiteX6" fmla="*/ 4065 w 3255456"/>
              <a:gd name="connsiteY6" fmla="*/ 2115402 h 3183726"/>
              <a:gd name="connsiteX7" fmla="*/ 426998 w 3255456"/>
              <a:gd name="connsiteY7" fmla="*/ 1508104 h 3183726"/>
              <a:gd name="connsiteX8" fmla="*/ 0 w 3255456"/>
              <a:gd name="connsiteY8" fmla="*/ 811468 h 3183726"/>
              <a:gd name="connsiteX9" fmla="*/ 412617 w 3255456"/>
              <a:gd name="connsiteY9" fmla="*/ 0 h 3183726"/>
              <a:gd name="connsiteX10" fmla="*/ 1555625 w 3255456"/>
              <a:gd name="connsiteY10" fmla="*/ 0 h 3183726"/>
              <a:gd name="connsiteX11" fmla="*/ 1948126 w 3255456"/>
              <a:gd name="connsiteY11" fmla="*/ 777922 h 3183726"/>
              <a:gd name="connsiteX12" fmla="*/ 2100103 w 3255456"/>
              <a:gd name="connsiteY12" fmla="*/ 753881 h 3183726"/>
              <a:gd name="connsiteX13" fmla="*/ 2765629 w 3255456"/>
              <a:gd name="connsiteY13" fmla="*/ 772146 h 3183726"/>
              <a:gd name="connsiteX0" fmla="*/ 2765629 w 3255456"/>
              <a:gd name="connsiteY0" fmla="*/ 772146 h 3183726"/>
              <a:gd name="connsiteX1" fmla="*/ 3255456 w 3255456"/>
              <a:gd name="connsiteY1" fmla="*/ 1578443 h 3183726"/>
              <a:gd name="connsiteX2" fmla="*/ 2719259 w 3255456"/>
              <a:gd name="connsiteY2" fmla="*/ 2324263 h 3183726"/>
              <a:gd name="connsiteX3" fmla="*/ 1889184 w 3255456"/>
              <a:gd name="connsiteY3" fmla="*/ 2408346 h 3183726"/>
              <a:gd name="connsiteX4" fmla="*/ 1523157 w 3255456"/>
              <a:gd name="connsiteY4" fmla="*/ 3156777 h 3183726"/>
              <a:gd name="connsiteX5" fmla="*/ 582187 w 3255456"/>
              <a:gd name="connsiteY5" fmla="*/ 3183726 h 3183726"/>
              <a:gd name="connsiteX6" fmla="*/ 4065 w 3255456"/>
              <a:gd name="connsiteY6" fmla="*/ 2115402 h 3183726"/>
              <a:gd name="connsiteX7" fmla="*/ 426998 w 3255456"/>
              <a:gd name="connsiteY7" fmla="*/ 1508104 h 3183726"/>
              <a:gd name="connsiteX8" fmla="*/ 0 w 3255456"/>
              <a:gd name="connsiteY8" fmla="*/ 811468 h 3183726"/>
              <a:gd name="connsiteX9" fmla="*/ 412617 w 3255456"/>
              <a:gd name="connsiteY9" fmla="*/ 0 h 3183726"/>
              <a:gd name="connsiteX10" fmla="*/ 1555625 w 3255456"/>
              <a:gd name="connsiteY10" fmla="*/ 0 h 3183726"/>
              <a:gd name="connsiteX11" fmla="*/ 2100103 w 3255456"/>
              <a:gd name="connsiteY11" fmla="*/ 753881 h 3183726"/>
              <a:gd name="connsiteX12" fmla="*/ 2765629 w 3255456"/>
              <a:gd name="connsiteY12" fmla="*/ 772146 h 3183726"/>
              <a:gd name="connsiteX0" fmla="*/ 2765629 w 3255456"/>
              <a:gd name="connsiteY0" fmla="*/ 772146 h 3183726"/>
              <a:gd name="connsiteX1" fmla="*/ 3255456 w 3255456"/>
              <a:gd name="connsiteY1" fmla="*/ 1578443 h 3183726"/>
              <a:gd name="connsiteX2" fmla="*/ 2719259 w 3255456"/>
              <a:gd name="connsiteY2" fmla="*/ 2324263 h 3183726"/>
              <a:gd name="connsiteX3" fmla="*/ 1889184 w 3255456"/>
              <a:gd name="connsiteY3" fmla="*/ 2408346 h 3183726"/>
              <a:gd name="connsiteX4" fmla="*/ 1523157 w 3255456"/>
              <a:gd name="connsiteY4" fmla="*/ 3156777 h 3183726"/>
              <a:gd name="connsiteX5" fmla="*/ 582187 w 3255456"/>
              <a:gd name="connsiteY5" fmla="*/ 3183726 h 3183726"/>
              <a:gd name="connsiteX6" fmla="*/ 4065 w 3255456"/>
              <a:gd name="connsiteY6" fmla="*/ 2115402 h 3183726"/>
              <a:gd name="connsiteX7" fmla="*/ 426998 w 3255456"/>
              <a:gd name="connsiteY7" fmla="*/ 1508104 h 3183726"/>
              <a:gd name="connsiteX8" fmla="*/ 0 w 3255456"/>
              <a:gd name="connsiteY8" fmla="*/ 811468 h 3183726"/>
              <a:gd name="connsiteX9" fmla="*/ 412617 w 3255456"/>
              <a:gd name="connsiteY9" fmla="*/ 0 h 3183726"/>
              <a:gd name="connsiteX10" fmla="*/ 1555625 w 3255456"/>
              <a:gd name="connsiteY10" fmla="*/ 0 h 3183726"/>
              <a:gd name="connsiteX11" fmla="*/ 2100103 w 3255456"/>
              <a:gd name="connsiteY11" fmla="*/ 753881 h 3183726"/>
              <a:gd name="connsiteX12" fmla="*/ 2765629 w 3255456"/>
              <a:gd name="connsiteY12" fmla="*/ 772146 h 3183726"/>
              <a:gd name="connsiteX0" fmla="*/ 2765629 w 3255456"/>
              <a:gd name="connsiteY0" fmla="*/ 772146 h 3183726"/>
              <a:gd name="connsiteX1" fmla="*/ 3255456 w 3255456"/>
              <a:gd name="connsiteY1" fmla="*/ 1578443 h 3183726"/>
              <a:gd name="connsiteX2" fmla="*/ 2849258 w 3255456"/>
              <a:gd name="connsiteY2" fmla="*/ 2450744 h 3183726"/>
              <a:gd name="connsiteX3" fmla="*/ 1889184 w 3255456"/>
              <a:gd name="connsiteY3" fmla="*/ 2408346 h 3183726"/>
              <a:gd name="connsiteX4" fmla="*/ 1523157 w 3255456"/>
              <a:gd name="connsiteY4" fmla="*/ 3156777 h 3183726"/>
              <a:gd name="connsiteX5" fmla="*/ 582187 w 3255456"/>
              <a:gd name="connsiteY5" fmla="*/ 3183726 h 3183726"/>
              <a:gd name="connsiteX6" fmla="*/ 4065 w 3255456"/>
              <a:gd name="connsiteY6" fmla="*/ 2115402 h 3183726"/>
              <a:gd name="connsiteX7" fmla="*/ 426998 w 3255456"/>
              <a:gd name="connsiteY7" fmla="*/ 1508104 h 3183726"/>
              <a:gd name="connsiteX8" fmla="*/ 0 w 3255456"/>
              <a:gd name="connsiteY8" fmla="*/ 811468 h 3183726"/>
              <a:gd name="connsiteX9" fmla="*/ 412617 w 3255456"/>
              <a:gd name="connsiteY9" fmla="*/ 0 h 3183726"/>
              <a:gd name="connsiteX10" fmla="*/ 1555625 w 3255456"/>
              <a:gd name="connsiteY10" fmla="*/ 0 h 3183726"/>
              <a:gd name="connsiteX11" fmla="*/ 2100103 w 3255456"/>
              <a:gd name="connsiteY11" fmla="*/ 753881 h 3183726"/>
              <a:gd name="connsiteX12" fmla="*/ 2765629 w 3255456"/>
              <a:gd name="connsiteY12" fmla="*/ 772146 h 3183726"/>
              <a:gd name="connsiteX0" fmla="*/ 2765629 w 3255456"/>
              <a:gd name="connsiteY0" fmla="*/ 772146 h 3183726"/>
              <a:gd name="connsiteX1" fmla="*/ 3255456 w 3255456"/>
              <a:gd name="connsiteY1" fmla="*/ 1578443 h 3183726"/>
              <a:gd name="connsiteX2" fmla="*/ 2849258 w 3255456"/>
              <a:gd name="connsiteY2" fmla="*/ 2450744 h 3183726"/>
              <a:gd name="connsiteX3" fmla="*/ 1889184 w 3255456"/>
              <a:gd name="connsiteY3" fmla="*/ 2408346 h 3183726"/>
              <a:gd name="connsiteX4" fmla="*/ 1523157 w 3255456"/>
              <a:gd name="connsiteY4" fmla="*/ 3156778 h 3183726"/>
              <a:gd name="connsiteX5" fmla="*/ 582187 w 3255456"/>
              <a:gd name="connsiteY5" fmla="*/ 3183726 h 3183726"/>
              <a:gd name="connsiteX6" fmla="*/ 4065 w 3255456"/>
              <a:gd name="connsiteY6" fmla="*/ 2115402 h 3183726"/>
              <a:gd name="connsiteX7" fmla="*/ 426998 w 3255456"/>
              <a:gd name="connsiteY7" fmla="*/ 1508104 h 3183726"/>
              <a:gd name="connsiteX8" fmla="*/ 0 w 3255456"/>
              <a:gd name="connsiteY8" fmla="*/ 811468 h 3183726"/>
              <a:gd name="connsiteX9" fmla="*/ 412617 w 3255456"/>
              <a:gd name="connsiteY9" fmla="*/ 0 h 3183726"/>
              <a:gd name="connsiteX10" fmla="*/ 1555625 w 3255456"/>
              <a:gd name="connsiteY10" fmla="*/ 0 h 3183726"/>
              <a:gd name="connsiteX11" fmla="*/ 2100103 w 3255456"/>
              <a:gd name="connsiteY11" fmla="*/ 753881 h 3183726"/>
              <a:gd name="connsiteX12" fmla="*/ 2765629 w 3255456"/>
              <a:gd name="connsiteY12" fmla="*/ 772146 h 3183726"/>
              <a:gd name="connsiteX0" fmla="*/ 2765629 w 3255456"/>
              <a:gd name="connsiteY0" fmla="*/ 772146 h 3183726"/>
              <a:gd name="connsiteX1" fmla="*/ 3255456 w 3255456"/>
              <a:gd name="connsiteY1" fmla="*/ 1578443 h 3183726"/>
              <a:gd name="connsiteX2" fmla="*/ 2849258 w 3255456"/>
              <a:gd name="connsiteY2" fmla="*/ 2450744 h 3183726"/>
              <a:gd name="connsiteX3" fmla="*/ 2845716 w 3255456"/>
              <a:gd name="connsiteY3" fmla="*/ 2474444 h 3183726"/>
              <a:gd name="connsiteX4" fmla="*/ 1889184 w 3255456"/>
              <a:gd name="connsiteY4" fmla="*/ 2408346 h 3183726"/>
              <a:gd name="connsiteX5" fmla="*/ 1523157 w 3255456"/>
              <a:gd name="connsiteY5" fmla="*/ 3156778 h 3183726"/>
              <a:gd name="connsiteX6" fmla="*/ 582187 w 3255456"/>
              <a:gd name="connsiteY6" fmla="*/ 3183726 h 3183726"/>
              <a:gd name="connsiteX7" fmla="*/ 4065 w 3255456"/>
              <a:gd name="connsiteY7" fmla="*/ 2115402 h 3183726"/>
              <a:gd name="connsiteX8" fmla="*/ 426998 w 3255456"/>
              <a:gd name="connsiteY8" fmla="*/ 1508104 h 3183726"/>
              <a:gd name="connsiteX9" fmla="*/ 0 w 3255456"/>
              <a:gd name="connsiteY9" fmla="*/ 811468 h 3183726"/>
              <a:gd name="connsiteX10" fmla="*/ 412617 w 3255456"/>
              <a:gd name="connsiteY10" fmla="*/ 0 h 3183726"/>
              <a:gd name="connsiteX11" fmla="*/ 1555625 w 3255456"/>
              <a:gd name="connsiteY11" fmla="*/ 0 h 3183726"/>
              <a:gd name="connsiteX12" fmla="*/ 2100103 w 3255456"/>
              <a:gd name="connsiteY12" fmla="*/ 753881 h 3183726"/>
              <a:gd name="connsiteX13" fmla="*/ 2765629 w 3255456"/>
              <a:gd name="connsiteY13" fmla="*/ 772146 h 3183726"/>
              <a:gd name="connsiteX0" fmla="*/ 2765629 w 3255456"/>
              <a:gd name="connsiteY0" fmla="*/ 772146 h 3183726"/>
              <a:gd name="connsiteX1" fmla="*/ 3255456 w 3255456"/>
              <a:gd name="connsiteY1" fmla="*/ 1578443 h 3183726"/>
              <a:gd name="connsiteX2" fmla="*/ 2849258 w 3255456"/>
              <a:gd name="connsiteY2" fmla="*/ 2450744 h 3183726"/>
              <a:gd name="connsiteX3" fmla="*/ 2845716 w 3255456"/>
              <a:gd name="connsiteY3" fmla="*/ 2474444 h 3183726"/>
              <a:gd name="connsiteX4" fmla="*/ 1889184 w 3255456"/>
              <a:gd name="connsiteY4" fmla="*/ 2408346 h 3183726"/>
              <a:gd name="connsiteX5" fmla="*/ 1523157 w 3255456"/>
              <a:gd name="connsiteY5" fmla="*/ 3156778 h 3183726"/>
              <a:gd name="connsiteX6" fmla="*/ 582187 w 3255456"/>
              <a:gd name="connsiteY6" fmla="*/ 3183726 h 3183726"/>
              <a:gd name="connsiteX7" fmla="*/ 4065 w 3255456"/>
              <a:gd name="connsiteY7" fmla="*/ 2115402 h 3183726"/>
              <a:gd name="connsiteX8" fmla="*/ 426998 w 3255456"/>
              <a:gd name="connsiteY8" fmla="*/ 1508104 h 3183726"/>
              <a:gd name="connsiteX9" fmla="*/ 0 w 3255456"/>
              <a:gd name="connsiteY9" fmla="*/ 811468 h 3183726"/>
              <a:gd name="connsiteX10" fmla="*/ 412617 w 3255456"/>
              <a:gd name="connsiteY10" fmla="*/ 0 h 3183726"/>
              <a:gd name="connsiteX11" fmla="*/ 1555625 w 3255456"/>
              <a:gd name="connsiteY11" fmla="*/ 0 h 3183726"/>
              <a:gd name="connsiteX12" fmla="*/ 2100103 w 3255456"/>
              <a:gd name="connsiteY12" fmla="*/ 753881 h 3183726"/>
              <a:gd name="connsiteX13" fmla="*/ 2765629 w 3255456"/>
              <a:gd name="connsiteY13" fmla="*/ 772146 h 3183726"/>
              <a:gd name="connsiteX0" fmla="*/ 2765629 w 3255456"/>
              <a:gd name="connsiteY0" fmla="*/ 772146 h 3183726"/>
              <a:gd name="connsiteX1" fmla="*/ 3255456 w 3255456"/>
              <a:gd name="connsiteY1" fmla="*/ 1578443 h 3183726"/>
              <a:gd name="connsiteX2" fmla="*/ 2849258 w 3255456"/>
              <a:gd name="connsiteY2" fmla="*/ 2450744 h 3183726"/>
              <a:gd name="connsiteX3" fmla="*/ 2845716 w 3255456"/>
              <a:gd name="connsiteY3" fmla="*/ 2474444 h 3183726"/>
              <a:gd name="connsiteX4" fmla="*/ 1889184 w 3255456"/>
              <a:gd name="connsiteY4" fmla="*/ 2408346 h 3183726"/>
              <a:gd name="connsiteX5" fmla="*/ 1523157 w 3255456"/>
              <a:gd name="connsiteY5" fmla="*/ 3156778 h 3183726"/>
              <a:gd name="connsiteX6" fmla="*/ 582187 w 3255456"/>
              <a:gd name="connsiteY6" fmla="*/ 3183726 h 3183726"/>
              <a:gd name="connsiteX7" fmla="*/ 4065 w 3255456"/>
              <a:gd name="connsiteY7" fmla="*/ 2115402 h 3183726"/>
              <a:gd name="connsiteX8" fmla="*/ 426998 w 3255456"/>
              <a:gd name="connsiteY8" fmla="*/ 1508104 h 3183726"/>
              <a:gd name="connsiteX9" fmla="*/ 0 w 3255456"/>
              <a:gd name="connsiteY9" fmla="*/ 811468 h 3183726"/>
              <a:gd name="connsiteX10" fmla="*/ 412617 w 3255456"/>
              <a:gd name="connsiteY10" fmla="*/ 0 h 3183726"/>
              <a:gd name="connsiteX11" fmla="*/ 1555625 w 3255456"/>
              <a:gd name="connsiteY11" fmla="*/ 0 h 3183726"/>
              <a:gd name="connsiteX12" fmla="*/ 2100103 w 3255456"/>
              <a:gd name="connsiteY12" fmla="*/ 753881 h 3183726"/>
              <a:gd name="connsiteX13" fmla="*/ 2765629 w 3255456"/>
              <a:gd name="connsiteY13" fmla="*/ 772146 h 3183726"/>
              <a:gd name="connsiteX0" fmla="*/ 1889184 w 3255456"/>
              <a:gd name="connsiteY0" fmla="*/ 2408346 h 3183726"/>
              <a:gd name="connsiteX1" fmla="*/ 1523157 w 3255456"/>
              <a:gd name="connsiteY1" fmla="*/ 3156778 h 3183726"/>
              <a:gd name="connsiteX2" fmla="*/ 582187 w 3255456"/>
              <a:gd name="connsiteY2" fmla="*/ 3183726 h 3183726"/>
              <a:gd name="connsiteX3" fmla="*/ 4065 w 3255456"/>
              <a:gd name="connsiteY3" fmla="*/ 2115402 h 3183726"/>
              <a:gd name="connsiteX4" fmla="*/ 426998 w 3255456"/>
              <a:gd name="connsiteY4" fmla="*/ 1508104 h 3183726"/>
              <a:gd name="connsiteX5" fmla="*/ 0 w 3255456"/>
              <a:gd name="connsiteY5" fmla="*/ 811468 h 3183726"/>
              <a:gd name="connsiteX6" fmla="*/ 412617 w 3255456"/>
              <a:gd name="connsiteY6" fmla="*/ 0 h 3183726"/>
              <a:gd name="connsiteX7" fmla="*/ 1555625 w 3255456"/>
              <a:gd name="connsiteY7" fmla="*/ 0 h 3183726"/>
              <a:gd name="connsiteX8" fmla="*/ 2100103 w 3255456"/>
              <a:gd name="connsiteY8" fmla="*/ 753881 h 3183726"/>
              <a:gd name="connsiteX9" fmla="*/ 2765629 w 3255456"/>
              <a:gd name="connsiteY9" fmla="*/ 772146 h 3183726"/>
              <a:gd name="connsiteX10" fmla="*/ 3255456 w 3255456"/>
              <a:gd name="connsiteY10" fmla="*/ 1578443 h 3183726"/>
              <a:gd name="connsiteX11" fmla="*/ 2849258 w 3255456"/>
              <a:gd name="connsiteY11" fmla="*/ 2450744 h 3183726"/>
              <a:gd name="connsiteX12" fmla="*/ 3048019 w 3255456"/>
              <a:gd name="connsiteY12" fmla="*/ 2681794 h 3183726"/>
              <a:gd name="connsiteX0" fmla="*/ 1889184 w 3255456"/>
              <a:gd name="connsiteY0" fmla="*/ 2408346 h 3183726"/>
              <a:gd name="connsiteX1" fmla="*/ 1523157 w 3255456"/>
              <a:gd name="connsiteY1" fmla="*/ 3156778 h 3183726"/>
              <a:gd name="connsiteX2" fmla="*/ 582187 w 3255456"/>
              <a:gd name="connsiteY2" fmla="*/ 3183726 h 3183726"/>
              <a:gd name="connsiteX3" fmla="*/ 4065 w 3255456"/>
              <a:gd name="connsiteY3" fmla="*/ 2115402 h 3183726"/>
              <a:gd name="connsiteX4" fmla="*/ 426998 w 3255456"/>
              <a:gd name="connsiteY4" fmla="*/ 1508104 h 3183726"/>
              <a:gd name="connsiteX5" fmla="*/ 0 w 3255456"/>
              <a:gd name="connsiteY5" fmla="*/ 811468 h 3183726"/>
              <a:gd name="connsiteX6" fmla="*/ 412617 w 3255456"/>
              <a:gd name="connsiteY6" fmla="*/ 0 h 3183726"/>
              <a:gd name="connsiteX7" fmla="*/ 1555625 w 3255456"/>
              <a:gd name="connsiteY7" fmla="*/ 0 h 3183726"/>
              <a:gd name="connsiteX8" fmla="*/ 1783932 w 3255456"/>
              <a:gd name="connsiteY8" fmla="*/ 753881 h 3183726"/>
              <a:gd name="connsiteX9" fmla="*/ 2765629 w 3255456"/>
              <a:gd name="connsiteY9" fmla="*/ 772146 h 3183726"/>
              <a:gd name="connsiteX10" fmla="*/ 3255456 w 3255456"/>
              <a:gd name="connsiteY10" fmla="*/ 1578443 h 3183726"/>
              <a:gd name="connsiteX11" fmla="*/ 2849258 w 3255456"/>
              <a:gd name="connsiteY11" fmla="*/ 2450744 h 3183726"/>
              <a:gd name="connsiteX12" fmla="*/ 3048019 w 3255456"/>
              <a:gd name="connsiteY12" fmla="*/ 2681794 h 3183726"/>
              <a:gd name="connsiteX0" fmla="*/ 1889184 w 3255456"/>
              <a:gd name="connsiteY0" fmla="*/ 2408346 h 3183726"/>
              <a:gd name="connsiteX1" fmla="*/ 1523157 w 3255456"/>
              <a:gd name="connsiteY1" fmla="*/ 3156778 h 3183726"/>
              <a:gd name="connsiteX2" fmla="*/ 582187 w 3255456"/>
              <a:gd name="connsiteY2" fmla="*/ 3183726 h 3183726"/>
              <a:gd name="connsiteX3" fmla="*/ 4065 w 3255456"/>
              <a:gd name="connsiteY3" fmla="*/ 2115402 h 3183726"/>
              <a:gd name="connsiteX4" fmla="*/ 426998 w 3255456"/>
              <a:gd name="connsiteY4" fmla="*/ 1508104 h 3183726"/>
              <a:gd name="connsiteX5" fmla="*/ 0 w 3255456"/>
              <a:gd name="connsiteY5" fmla="*/ 811468 h 3183726"/>
              <a:gd name="connsiteX6" fmla="*/ 412617 w 3255456"/>
              <a:gd name="connsiteY6" fmla="*/ 0 h 3183726"/>
              <a:gd name="connsiteX7" fmla="*/ 1555625 w 3255456"/>
              <a:gd name="connsiteY7" fmla="*/ 0 h 3183726"/>
              <a:gd name="connsiteX8" fmla="*/ 1409044 w 3255456"/>
              <a:gd name="connsiteY8" fmla="*/ 36003 h 3183726"/>
              <a:gd name="connsiteX9" fmla="*/ 1783932 w 3255456"/>
              <a:gd name="connsiteY9" fmla="*/ 753881 h 3183726"/>
              <a:gd name="connsiteX10" fmla="*/ 2765629 w 3255456"/>
              <a:gd name="connsiteY10" fmla="*/ 772146 h 3183726"/>
              <a:gd name="connsiteX11" fmla="*/ 3255456 w 3255456"/>
              <a:gd name="connsiteY11" fmla="*/ 1578443 h 3183726"/>
              <a:gd name="connsiteX12" fmla="*/ 2849258 w 3255456"/>
              <a:gd name="connsiteY12" fmla="*/ 2450744 h 3183726"/>
              <a:gd name="connsiteX13" fmla="*/ 3048019 w 3255456"/>
              <a:gd name="connsiteY13" fmla="*/ 2681794 h 3183726"/>
              <a:gd name="connsiteX0" fmla="*/ 1889184 w 3255456"/>
              <a:gd name="connsiteY0" fmla="*/ 2408346 h 3183726"/>
              <a:gd name="connsiteX1" fmla="*/ 1523157 w 3255456"/>
              <a:gd name="connsiteY1" fmla="*/ 3156778 h 3183726"/>
              <a:gd name="connsiteX2" fmla="*/ 582187 w 3255456"/>
              <a:gd name="connsiteY2" fmla="*/ 3183726 h 3183726"/>
              <a:gd name="connsiteX3" fmla="*/ 4065 w 3255456"/>
              <a:gd name="connsiteY3" fmla="*/ 2115402 h 3183726"/>
              <a:gd name="connsiteX4" fmla="*/ 426998 w 3255456"/>
              <a:gd name="connsiteY4" fmla="*/ 1508104 h 3183726"/>
              <a:gd name="connsiteX5" fmla="*/ 0 w 3255456"/>
              <a:gd name="connsiteY5" fmla="*/ 811468 h 3183726"/>
              <a:gd name="connsiteX6" fmla="*/ 412617 w 3255456"/>
              <a:gd name="connsiteY6" fmla="*/ 0 h 3183726"/>
              <a:gd name="connsiteX7" fmla="*/ 1555625 w 3255456"/>
              <a:gd name="connsiteY7" fmla="*/ 0 h 3183726"/>
              <a:gd name="connsiteX8" fmla="*/ 1409044 w 3255456"/>
              <a:gd name="connsiteY8" fmla="*/ 36003 h 3183726"/>
              <a:gd name="connsiteX9" fmla="*/ 1941911 w 3255456"/>
              <a:gd name="connsiteY9" fmla="*/ 753881 h 3183726"/>
              <a:gd name="connsiteX10" fmla="*/ 2765629 w 3255456"/>
              <a:gd name="connsiteY10" fmla="*/ 772146 h 3183726"/>
              <a:gd name="connsiteX11" fmla="*/ 3255456 w 3255456"/>
              <a:gd name="connsiteY11" fmla="*/ 1578443 h 3183726"/>
              <a:gd name="connsiteX12" fmla="*/ 2849258 w 3255456"/>
              <a:gd name="connsiteY12" fmla="*/ 2450744 h 3183726"/>
              <a:gd name="connsiteX13" fmla="*/ 3048019 w 3255456"/>
              <a:gd name="connsiteY13" fmla="*/ 2681794 h 3183726"/>
              <a:gd name="connsiteX0" fmla="*/ 1889184 w 3255456"/>
              <a:gd name="connsiteY0" fmla="*/ 2408346 h 3183726"/>
              <a:gd name="connsiteX1" fmla="*/ 1523157 w 3255456"/>
              <a:gd name="connsiteY1" fmla="*/ 3156778 h 3183726"/>
              <a:gd name="connsiteX2" fmla="*/ 582187 w 3255456"/>
              <a:gd name="connsiteY2" fmla="*/ 3183726 h 3183726"/>
              <a:gd name="connsiteX3" fmla="*/ 4065 w 3255456"/>
              <a:gd name="connsiteY3" fmla="*/ 2115402 h 3183726"/>
              <a:gd name="connsiteX4" fmla="*/ 426998 w 3255456"/>
              <a:gd name="connsiteY4" fmla="*/ 1508104 h 3183726"/>
              <a:gd name="connsiteX5" fmla="*/ 0 w 3255456"/>
              <a:gd name="connsiteY5" fmla="*/ 811468 h 3183726"/>
              <a:gd name="connsiteX6" fmla="*/ 412617 w 3255456"/>
              <a:gd name="connsiteY6" fmla="*/ 0 h 3183726"/>
              <a:gd name="connsiteX7" fmla="*/ 1555625 w 3255456"/>
              <a:gd name="connsiteY7" fmla="*/ 0 h 3183726"/>
              <a:gd name="connsiteX8" fmla="*/ 1409044 w 3255456"/>
              <a:gd name="connsiteY8" fmla="*/ 36003 h 3183726"/>
              <a:gd name="connsiteX9" fmla="*/ 1941911 w 3255456"/>
              <a:gd name="connsiteY9" fmla="*/ 753881 h 3183726"/>
              <a:gd name="connsiteX10" fmla="*/ 2765629 w 3255456"/>
              <a:gd name="connsiteY10" fmla="*/ 772146 h 3183726"/>
              <a:gd name="connsiteX11" fmla="*/ 3255456 w 3255456"/>
              <a:gd name="connsiteY11" fmla="*/ 1578443 h 3183726"/>
              <a:gd name="connsiteX12" fmla="*/ 2849258 w 3255456"/>
              <a:gd name="connsiteY12" fmla="*/ 2450744 h 3183726"/>
              <a:gd name="connsiteX13" fmla="*/ 3048019 w 3255456"/>
              <a:gd name="connsiteY13" fmla="*/ 2681794 h 3183726"/>
              <a:gd name="connsiteX0" fmla="*/ 1889184 w 3255456"/>
              <a:gd name="connsiteY0" fmla="*/ 2408346 h 3183726"/>
              <a:gd name="connsiteX1" fmla="*/ 1523157 w 3255456"/>
              <a:gd name="connsiteY1" fmla="*/ 3156778 h 3183726"/>
              <a:gd name="connsiteX2" fmla="*/ 582187 w 3255456"/>
              <a:gd name="connsiteY2" fmla="*/ 3183726 h 3183726"/>
              <a:gd name="connsiteX3" fmla="*/ 4065 w 3255456"/>
              <a:gd name="connsiteY3" fmla="*/ 2115402 h 3183726"/>
              <a:gd name="connsiteX4" fmla="*/ 426998 w 3255456"/>
              <a:gd name="connsiteY4" fmla="*/ 1508104 h 3183726"/>
              <a:gd name="connsiteX5" fmla="*/ 0 w 3255456"/>
              <a:gd name="connsiteY5" fmla="*/ 811468 h 3183726"/>
              <a:gd name="connsiteX6" fmla="*/ 412617 w 3255456"/>
              <a:gd name="connsiteY6" fmla="*/ 0 h 3183726"/>
              <a:gd name="connsiteX7" fmla="*/ 1555625 w 3255456"/>
              <a:gd name="connsiteY7" fmla="*/ 0 h 3183726"/>
              <a:gd name="connsiteX8" fmla="*/ 1409044 w 3255456"/>
              <a:gd name="connsiteY8" fmla="*/ 36003 h 3183726"/>
              <a:gd name="connsiteX9" fmla="*/ 1941911 w 3255456"/>
              <a:gd name="connsiteY9" fmla="*/ 753881 h 3183726"/>
              <a:gd name="connsiteX10" fmla="*/ 2765629 w 3255456"/>
              <a:gd name="connsiteY10" fmla="*/ 772146 h 3183726"/>
              <a:gd name="connsiteX11" fmla="*/ 3255456 w 3255456"/>
              <a:gd name="connsiteY11" fmla="*/ 1578443 h 3183726"/>
              <a:gd name="connsiteX12" fmla="*/ 2849258 w 3255456"/>
              <a:gd name="connsiteY12" fmla="*/ 2450744 h 3183726"/>
              <a:gd name="connsiteX13" fmla="*/ 3048019 w 3255456"/>
              <a:gd name="connsiteY13" fmla="*/ 2681794 h 3183726"/>
              <a:gd name="connsiteX0" fmla="*/ 1889184 w 3255456"/>
              <a:gd name="connsiteY0" fmla="*/ 2408346 h 3183726"/>
              <a:gd name="connsiteX1" fmla="*/ 1523157 w 3255456"/>
              <a:gd name="connsiteY1" fmla="*/ 3156778 h 3183726"/>
              <a:gd name="connsiteX2" fmla="*/ 582187 w 3255456"/>
              <a:gd name="connsiteY2" fmla="*/ 3183726 h 3183726"/>
              <a:gd name="connsiteX3" fmla="*/ 4065 w 3255456"/>
              <a:gd name="connsiteY3" fmla="*/ 2115402 h 3183726"/>
              <a:gd name="connsiteX4" fmla="*/ 426998 w 3255456"/>
              <a:gd name="connsiteY4" fmla="*/ 1508104 h 3183726"/>
              <a:gd name="connsiteX5" fmla="*/ 0 w 3255456"/>
              <a:gd name="connsiteY5" fmla="*/ 811468 h 3183726"/>
              <a:gd name="connsiteX6" fmla="*/ 412617 w 3255456"/>
              <a:gd name="connsiteY6" fmla="*/ 0 h 3183726"/>
              <a:gd name="connsiteX7" fmla="*/ 1555625 w 3255456"/>
              <a:gd name="connsiteY7" fmla="*/ 0 h 3183726"/>
              <a:gd name="connsiteX8" fmla="*/ 1941911 w 3255456"/>
              <a:gd name="connsiteY8" fmla="*/ 753881 h 3183726"/>
              <a:gd name="connsiteX9" fmla="*/ 2765629 w 3255456"/>
              <a:gd name="connsiteY9" fmla="*/ 772146 h 3183726"/>
              <a:gd name="connsiteX10" fmla="*/ 3255456 w 3255456"/>
              <a:gd name="connsiteY10" fmla="*/ 1578443 h 3183726"/>
              <a:gd name="connsiteX11" fmla="*/ 2849258 w 3255456"/>
              <a:gd name="connsiteY11" fmla="*/ 2450744 h 3183726"/>
              <a:gd name="connsiteX12" fmla="*/ 3048019 w 3255456"/>
              <a:gd name="connsiteY12" fmla="*/ 2681794 h 3183726"/>
              <a:gd name="connsiteX0" fmla="*/ 1889184 w 3255456"/>
              <a:gd name="connsiteY0" fmla="*/ 2408346 h 3183726"/>
              <a:gd name="connsiteX1" fmla="*/ 1523157 w 3255456"/>
              <a:gd name="connsiteY1" fmla="*/ 3156778 h 3183726"/>
              <a:gd name="connsiteX2" fmla="*/ 582187 w 3255456"/>
              <a:gd name="connsiteY2" fmla="*/ 3183726 h 3183726"/>
              <a:gd name="connsiteX3" fmla="*/ 4065 w 3255456"/>
              <a:gd name="connsiteY3" fmla="*/ 2115402 h 3183726"/>
              <a:gd name="connsiteX4" fmla="*/ 426998 w 3255456"/>
              <a:gd name="connsiteY4" fmla="*/ 1508104 h 3183726"/>
              <a:gd name="connsiteX5" fmla="*/ 0 w 3255456"/>
              <a:gd name="connsiteY5" fmla="*/ 811468 h 3183726"/>
              <a:gd name="connsiteX6" fmla="*/ 412617 w 3255456"/>
              <a:gd name="connsiteY6" fmla="*/ 0 h 3183726"/>
              <a:gd name="connsiteX7" fmla="*/ 1555625 w 3255456"/>
              <a:gd name="connsiteY7" fmla="*/ 0 h 3183726"/>
              <a:gd name="connsiteX8" fmla="*/ 1941911 w 3255456"/>
              <a:gd name="connsiteY8" fmla="*/ 753881 h 3183726"/>
              <a:gd name="connsiteX9" fmla="*/ 2765629 w 3255456"/>
              <a:gd name="connsiteY9" fmla="*/ 772146 h 3183726"/>
              <a:gd name="connsiteX10" fmla="*/ 3255456 w 3255456"/>
              <a:gd name="connsiteY10" fmla="*/ 1578443 h 3183726"/>
              <a:gd name="connsiteX11" fmla="*/ 2849258 w 3255456"/>
              <a:gd name="connsiteY11" fmla="*/ 2450744 h 3183726"/>
              <a:gd name="connsiteX12" fmla="*/ 3048019 w 3255456"/>
              <a:gd name="connsiteY12" fmla="*/ 2681794 h 3183726"/>
              <a:gd name="connsiteX0" fmla="*/ 1889184 w 3255456"/>
              <a:gd name="connsiteY0" fmla="*/ 2408346 h 3183726"/>
              <a:gd name="connsiteX1" fmla="*/ 1523157 w 3255456"/>
              <a:gd name="connsiteY1" fmla="*/ 3156778 h 3183726"/>
              <a:gd name="connsiteX2" fmla="*/ 582187 w 3255456"/>
              <a:gd name="connsiteY2" fmla="*/ 3183726 h 3183726"/>
              <a:gd name="connsiteX3" fmla="*/ 4065 w 3255456"/>
              <a:gd name="connsiteY3" fmla="*/ 2115402 h 3183726"/>
              <a:gd name="connsiteX4" fmla="*/ 426998 w 3255456"/>
              <a:gd name="connsiteY4" fmla="*/ 1508104 h 3183726"/>
              <a:gd name="connsiteX5" fmla="*/ 0 w 3255456"/>
              <a:gd name="connsiteY5" fmla="*/ 811468 h 3183726"/>
              <a:gd name="connsiteX6" fmla="*/ 412617 w 3255456"/>
              <a:gd name="connsiteY6" fmla="*/ 0 h 3183726"/>
              <a:gd name="connsiteX7" fmla="*/ 1555625 w 3255456"/>
              <a:gd name="connsiteY7" fmla="*/ 0 h 3183726"/>
              <a:gd name="connsiteX8" fmla="*/ 1941911 w 3255456"/>
              <a:gd name="connsiteY8" fmla="*/ 753881 h 3183726"/>
              <a:gd name="connsiteX9" fmla="*/ 2765629 w 3255456"/>
              <a:gd name="connsiteY9" fmla="*/ 772146 h 3183726"/>
              <a:gd name="connsiteX10" fmla="*/ 3255456 w 3255456"/>
              <a:gd name="connsiteY10" fmla="*/ 1578443 h 3183726"/>
              <a:gd name="connsiteX11" fmla="*/ 2849258 w 3255456"/>
              <a:gd name="connsiteY11" fmla="*/ 2450744 h 3183726"/>
              <a:gd name="connsiteX12" fmla="*/ 2859249 w 3255456"/>
              <a:gd name="connsiteY12" fmla="*/ 2474444 h 3183726"/>
              <a:gd name="connsiteX13" fmla="*/ 3048019 w 3255456"/>
              <a:gd name="connsiteY13" fmla="*/ 2681794 h 3183726"/>
              <a:gd name="connsiteX0" fmla="*/ 1889184 w 3255456"/>
              <a:gd name="connsiteY0" fmla="*/ 2408346 h 3183726"/>
              <a:gd name="connsiteX1" fmla="*/ 1523157 w 3255456"/>
              <a:gd name="connsiteY1" fmla="*/ 3156778 h 3183726"/>
              <a:gd name="connsiteX2" fmla="*/ 582187 w 3255456"/>
              <a:gd name="connsiteY2" fmla="*/ 3183726 h 3183726"/>
              <a:gd name="connsiteX3" fmla="*/ 4065 w 3255456"/>
              <a:gd name="connsiteY3" fmla="*/ 2115402 h 3183726"/>
              <a:gd name="connsiteX4" fmla="*/ 426998 w 3255456"/>
              <a:gd name="connsiteY4" fmla="*/ 1508104 h 3183726"/>
              <a:gd name="connsiteX5" fmla="*/ 0 w 3255456"/>
              <a:gd name="connsiteY5" fmla="*/ 811468 h 3183726"/>
              <a:gd name="connsiteX6" fmla="*/ 412617 w 3255456"/>
              <a:gd name="connsiteY6" fmla="*/ 0 h 3183726"/>
              <a:gd name="connsiteX7" fmla="*/ 1555625 w 3255456"/>
              <a:gd name="connsiteY7" fmla="*/ 0 h 3183726"/>
              <a:gd name="connsiteX8" fmla="*/ 1941911 w 3255456"/>
              <a:gd name="connsiteY8" fmla="*/ 753881 h 3183726"/>
              <a:gd name="connsiteX9" fmla="*/ 2765629 w 3255456"/>
              <a:gd name="connsiteY9" fmla="*/ 772146 h 3183726"/>
              <a:gd name="connsiteX10" fmla="*/ 3255456 w 3255456"/>
              <a:gd name="connsiteY10" fmla="*/ 1578443 h 3183726"/>
              <a:gd name="connsiteX11" fmla="*/ 2849258 w 3255456"/>
              <a:gd name="connsiteY11" fmla="*/ 2450744 h 3183726"/>
              <a:gd name="connsiteX12" fmla="*/ 2859249 w 3255456"/>
              <a:gd name="connsiteY12" fmla="*/ 2474444 h 3183726"/>
              <a:gd name="connsiteX0" fmla="*/ 1889184 w 3255456"/>
              <a:gd name="connsiteY0" fmla="*/ 2408346 h 3183726"/>
              <a:gd name="connsiteX1" fmla="*/ 1523157 w 3255456"/>
              <a:gd name="connsiteY1" fmla="*/ 3156778 h 3183726"/>
              <a:gd name="connsiteX2" fmla="*/ 582187 w 3255456"/>
              <a:gd name="connsiteY2" fmla="*/ 3183726 h 3183726"/>
              <a:gd name="connsiteX3" fmla="*/ 4065 w 3255456"/>
              <a:gd name="connsiteY3" fmla="*/ 2115402 h 3183726"/>
              <a:gd name="connsiteX4" fmla="*/ 426998 w 3255456"/>
              <a:gd name="connsiteY4" fmla="*/ 1508104 h 3183726"/>
              <a:gd name="connsiteX5" fmla="*/ 0 w 3255456"/>
              <a:gd name="connsiteY5" fmla="*/ 811468 h 3183726"/>
              <a:gd name="connsiteX6" fmla="*/ 412617 w 3255456"/>
              <a:gd name="connsiteY6" fmla="*/ 0 h 3183726"/>
              <a:gd name="connsiteX7" fmla="*/ 1555625 w 3255456"/>
              <a:gd name="connsiteY7" fmla="*/ 0 h 3183726"/>
              <a:gd name="connsiteX8" fmla="*/ 1941911 w 3255456"/>
              <a:gd name="connsiteY8" fmla="*/ 753881 h 3183726"/>
              <a:gd name="connsiteX9" fmla="*/ 2765629 w 3255456"/>
              <a:gd name="connsiteY9" fmla="*/ 772146 h 3183726"/>
              <a:gd name="connsiteX10" fmla="*/ 3255456 w 3255456"/>
              <a:gd name="connsiteY10" fmla="*/ 1578443 h 3183726"/>
              <a:gd name="connsiteX11" fmla="*/ 2849258 w 3255456"/>
              <a:gd name="connsiteY11" fmla="*/ 2450744 h 3183726"/>
              <a:gd name="connsiteX12" fmla="*/ 2859249 w 3255456"/>
              <a:gd name="connsiteY12" fmla="*/ 2474444 h 3183726"/>
              <a:gd name="connsiteX0" fmla="*/ 1889184 w 3255456"/>
              <a:gd name="connsiteY0" fmla="*/ 2408346 h 3183726"/>
              <a:gd name="connsiteX1" fmla="*/ 1523157 w 3255456"/>
              <a:gd name="connsiteY1" fmla="*/ 3156778 h 3183726"/>
              <a:gd name="connsiteX2" fmla="*/ 582187 w 3255456"/>
              <a:gd name="connsiteY2" fmla="*/ 3183726 h 3183726"/>
              <a:gd name="connsiteX3" fmla="*/ 4065 w 3255456"/>
              <a:gd name="connsiteY3" fmla="*/ 2115402 h 3183726"/>
              <a:gd name="connsiteX4" fmla="*/ 426998 w 3255456"/>
              <a:gd name="connsiteY4" fmla="*/ 1508104 h 3183726"/>
              <a:gd name="connsiteX5" fmla="*/ 0 w 3255456"/>
              <a:gd name="connsiteY5" fmla="*/ 811468 h 3183726"/>
              <a:gd name="connsiteX6" fmla="*/ 412617 w 3255456"/>
              <a:gd name="connsiteY6" fmla="*/ 0 h 3183726"/>
              <a:gd name="connsiteX7" fmla="*/ 1555625 w 3255456"/>
              <a:gd name="connsiteY7" fmla="*/ 0 h 3183726"/>
              <a:gd name="connsiteX8" fmla="*/ 1941911 w 3255456"/>
              <a:gd name="connsiteY8" fmla="*/ 753881 h 3183726"/>
              <a:gd name="connsiteX9" fmla="*/ 2765629 w 3255456"/>
              <a:gd name="connsiteY9" fmla="*/ 772146 h 3183726"/>
              <a:gd name="connsiteX10" fmla="*/ 3255456 w 3255456"/>
              <a:gd name="connsiteY10" fmla="*/ 1578443 h 3183726"/>
              <a:gd name="connsiteX11" fmla="*/ 2849258 w 3255456"/>
              <a:gd name="connsiteY11" fmla="*/ 2450744 h 3183726"/>
              <a:gd name="connsiteX12" fmla="*/ 2859249 w 3255456"/>
              <a:gd name="connsiteY12" fmla="*/ 2474444 h 3183726"/>
              <a:gd name="connsiteX0" fmla="*/ 1889184 w 3255456"/>
              <a:gd name="connsiteY0" fmla="*/ 2408346 h 3183726"/>
              <a:gd name="connsiteX1" fmla="*/ 1523157 w 3255456"/>
              <a:gd name="connsiteY1" fmla="*/ 3156778 h 3183726"/>
              <a:gd name="connsiteX2" fmla="*/ 582187 w 3255456"/>
              <a:gd name="connsiteY2" fmla="*/ 3183726 h 3183726"/>
              <a:gd name="connsiteX3" fmla="*/ 4065 w 3255456"/>
              <a:gd name="connsiteY3" fmla="*/ 2115402 h 3183726"/>
              <a:gd name="connsiteX4" fmla="*/ 426998 w 3255456"/>
              <a:gd name="connsiteY4" fmla="*/ 1508104 h 3183726"/>
              <a:gd name="connsiteX5" fmla="*/ 0 w 3255456"/>
              <a:gd name="connsiteY5" fmla="*/ 811468 h 3183726"/>
              <a:gd name="connsiteX6" fmla="*/ 412617 w 3255456"/>
              <a:gd name="connsiteY6" fmla="*/ 0 h 3183726"/>
              <a:gd name="connsiteX7" fmla="*/ 1555625 w 3255456"/>
              <a:gd name="connsiteY7" fmla="*/ 0 h 3183726"/>
              <a:gd name="connsiteX8" fmla="*/ 1941911 w 3255456"/>
              <a:gd name="connsiteY8" fmla="*/ 753881 h 3183726"/>
              <a:gd name="connsiteX9" fmla="*/ 2765629 w 3255456"/>
              <a:gd name="connsiteY9" fmla="*/ 772146 h 3183726"/>
              <a:gd name="connsiteX10" fmla="*/ 3255456 w 3255456"/>
              <a:gd name="connsiteY10" fmla="*/ 1578443 h 3183726"/>
              <a:gd name="connsiteX11" fmla="*/ 2849258 w 3255456"/>
              <a:gd name="connsiteY11" fmla="*/ 2450744 h 3183726"/>
              <a:gd name="connsiteX0" fmla="*/ 1889184 w 3255456"/>
              <a:gd name="connsiteY0" fmla="*/ 2408346 h 3183726"/>
              <a:gd name="connsiteX1" fmla="*/ 1523157 w 3255456"/>
              <a:gd name="connsiteY1" fmla="*/ 3156778 h 3183726"/>
              <a:gd name="connsiteX2" fmla="*/ 582187 w 3255456"/>
              <a:gd name="connsiteY2" fmla="*/ 3183726 h 3183726"/>
              <a:gd name="connsiteX3" fmla="*/ 4065 w 3255456"/>
              <a:gd name="connsiteY3" fmla="*/ 2115402 h 3183726"/>
              <a:gd name="connsiteX4" fmla="*/ 426998 w 3255456"/>
              <a:gd name="connsiteY4" fmla="*/ 1508104 h 3183726"/>
              <a:gd name="connsiteX5" fmla="*/ 0 w 3255456"/>
              <a:gd name="connsiteY5" fmla="*/ 811468 h 3183726"/>
              <a:gd name="connsiteX6" fmla="*/ 412617 w 3255456"/>
              <a:gd name="connsiteY6" fmla="*/ 0 h 3183726"/>
              <a:gd name="connsiteX7" fmla="*/ 1555625 w 3255456"/>
              <a:gd name="connsiteY7" fmla="*/ 0 h 3183726"/>
              <a:gd name="connsiteX8" fmla="*/ 1941911 w 3255456"/>
              <a:gd name="connsiteY8" fmla="*/ 753881 h 3183726"/>
              <a:gd name="connsiteX9" fmla="*/ 2765629 w 3255456"/>
              <a:gd name="connsiteY9" fmla="*/ 772146 h 3183726"/>
              <a:gd name="connsiteX10" fmla="*/ 3255456 w 3255456"/>
              <a:gd name="connsiteY10" fmla="*/ 1578443 h 3183726"/>
              <a:gd name="connsiteX11" fmla="*/ 3247671 w 3255456"/>
              <a:gd name="connsiteY11" fmla="*/ 1578690 h 3183726"/>
              <a:gd name="connsiteX12" fmla="*/ 2849258 w 3255456"/>
              <a:gd name="connsiteY12" fmla="*/ 2450744 h 3183726"/>
              <a:gd name="connsiteX0" fmla="*/ 1889184 w 4067875"/>
              <a:gd name="connsiteY0" fmla="*/ 2408346 h 3183726"/>
              <a:gd name="connsiteX1" fmla="*/ 1523157 w 4067875"/>
              <a:gd name="connsiteY1" fmla="*/ 3156778 h 3183726"/>
              <a:gd name="connsiteX2" fmla="*/ 582187 w 4067875"/>
              <a:gd name="connsiteY2" fmla="*/ 3183726 h 3183726"/>
              <a:gd name="connsiteX3" fmla="*/ 4065 w 4067875"/>
              <a:gd name="connsiteY3" fmla="*/ 2115402 h 3183726"/>
              <a:gd name="connsiteX4" fmla="*/ 426998 w 4067875"/>
              <a:gd name="connsiteY4" fmla="*/ 1508104 h 3183726"/>
              <a:gd name="connsiteX5" fmla="*/ 0 w 4067875"/>
              <a:gd name="connsiteY5" fmla="*/ 811468 h 3183726"/>
              <a:gd name="connsiteX6" fmla="*/ 412617 w 4067875"/>
              <a:gd name="connsiteY6" fmla="*/ 0 h 3183726"/>
              <a:gd name="connsiteX7" fmla="*/ 1555625 w 4067875"/>
              <a:gd name="connsiteY7" fmla="*/ 0 h 3183726"/>
              <a:gd name="connsiteX8" fmla="*/ 1941911 w 4067875"/>
              <a:gd name="connsiteY8" fmla="*/ 753881 h 3183726"/>
              <a:gd name="connsiteX9" fmla="*/ 2765629 w 4067875"/>
              <a:gd name="connsiteY9" fmla="*/ 772146 h 3183726"/>
              <a:gd name="connsiteX10" fmla="*/ 3255456 w 4067875"/>
              <a:gd name="connsiteY10" fmla="*/ 1578443 h 3183726"/>
              <a:gd name="connsiteX11" fmla="*/ 3247671 w 4067875"/>
              <a:gd name="connsiteY11" fmla="*/ 1578690 h 3183726"/>
              <a:gd name="connsiteX12" fmla="*/ 2849258 w 4067875"/>
              <a:gd name="connsiteY12" fmla="*/ 2450744 h 3183726"/>
              <a:gd name="connsiteX0" fmla="*/ 1889184 w 4541954"/>
              <a:gd name="connsiteY0" fmla="*/ 2408346 h 3183726"/>
              <a:gd name="connsiteX1" fmla="*/ 1523157 w 4541954"/>
              <a:gd name="connsiteY1" fmla="*/ 3156778 h 3183726"/>
              <a:gd name="connsiteX2" fmla="*/ 582187 w 4541954"/>
              <a:gd name="connsiteY2" fmla="*/ 3183726 h 3183726"/>
              <a:gd name="connsiteX3" fmla="*/ 4065 w 4541954"/>
              <a:gd name="connsiteY3" fmla="*/ 2115402 h 3183726"/>
              <a:gd name="connsiteX4" fmla="*/ 426998 w 4541954"/>
              <a:gd name="connsiteY4" fmla="*/ 1508104 h 3183726"/>
              <a:gd name="connsiteX5" fmla="*/ 0 w 4541954"/>
              <a:gd name="connsiteY5" fmla="*/ 811468 h 3183726"/>
              <a:gd name="connsiteX6" fmla="*/ 412617 w 4541954"/>
              <a:gd name="connsiteY6" fmla="*/ 0 h 3183726"/>
              <a:gd name="connsiteX7" fmla="*/ 1555625 w 4541954"/>
              <a:gd name="connsiteY7" fmla="*/ 0 h 3183726"/>
              <a:gd name="connsiteX8" fmla="*/ 1941911 w 4541954"/>
              <a:gd name="connsiteY8" fmla="*/ 753881 h 3183726"/>
              <a:gd name="connsiteX9" fmla="*/ 2765629 w 4541954"/>
              <a:gd name="connsiteY9" fmla="*/ 772146 h 3183726"/>
              <a:gd name="connsiteX10" fmla="*/ 3255456 w 4541954"/>
              <a:gd name="connsiteY10" fmla="*/ 1578443 h 3183726"/>
              <a:gd name="connsiteX11" fmla="*/ 3721750 w 4541954"/>
              <a:gd name="connsiteY11" fmla="*/ 2226610 h 3183726"/>
              <a:gd name="connsiteX12" fmla="*/ 2849258 w 4541954"/>
              <a:gd name="connsiteY12" fmla="*/ 2450744 h 3183726"/>
              <a:gd name="connsiteX0" fmla="*/ 1889184 w 3721750"/>
              <a:gd name="connsiteY0" fmla="*/ 2408346 h 3183726"/>
              <a:gd name="connsiteX1" fmla="*/ 1523157 w 3721750"/>
              <a:gd name="connsiteY1" fmla="*/ 3156778 h 3183726"/>
              <a:gd name="connsiteX2" fmla="*/ 582187 w 3721750"/>
              <a:gd name="connsiteY2" fmla="*/ 3183726 h 3183726"/>
              <a:gd name="connsiteX3" fmla="*/ 4065 w 3721750"/>
              <a:gd name="connsiteY3" fmla="*/ 2115402 h 3183726"/>
              <a:gd name="connsiteX4" fmla="*/ 426998 w 3721750"/>
              <a:gd name="connsiteY4" fmla="*/ 1508104 h 3183726"/>
              <a:gd name="connsiteX5" fmla="*/ 0 w 3721750"/>
              <a:gd name="connsiteY5" fmla="*/ 811468 h 3183726"/>
              <a:gd name="connsiteX6" fmla="*/ 412617 w 3721750"/>
              <a:gd name="connsiteY6" fmla="*/ 0 h 3183726"/>
              <a:gd name="connsiteX7" fmla="*/ 1555625 w 3721750"/>
              <a:gd name="connsiteY7" fmla="*/ 0 h 3183726"/>
              <a:gd name="connsiteX8" fmla="*/ 1941911 w 3721750"/>
              <a:gd name="connsiteY8" fmla="*/ 753881 h 3183726"/>
              <a:gd name="connsiteX9" fmla="*/ 2765629 w 3721750"/>
              <a:gd name="connsiteY9" fmla="*/ 772146 h 3183726"/>
              <a:gd name="connsiteX10" fmla="*/ 3255456 w 3721750"/>
              <a:gd name="connsiteY10" fmla="*/ 1578443 h 3183726"/>
              <a:gd name="connsiteX11" fmla="*/ 3721750 w 3721750"/>
              <a:gd name="connsiteY11" fmla="*/ 2226610 h 3183726"/>
              <a:gd name="connsiteX12" fmla="*/ 2849258 w 3721750"/>
              <a:gd name="connsiteY12" fmla="*/ 2450744 h 3183726"/>
              <a:gd name="connsiteX0" fmla="*/ 1889184 w 3255456"/>
              <a:gd name="connsiteY0" fmla="*/ 2408346 h 3183726"/>
              <a:gd name="connsiteX1" fmla="*/ 1523157 w 3255456"/>
              <a:gd name="connsiteY1" fmla="*/ 3156778 h 3183726"/>
              <a:gd name="connsiteX2" fmla="*/ 582187 w 3255456"/>
              <a:gd name="connsiteY2" fmla="*/ 3183726 h 3183726"/>
              <a:gd name="connsiteX3" fmla="*/ 4065 w 3255456"/>
              <a:gd name="connsiteY3" fmla="*/ 2115402 h 3183726"/>
              <a:gd name="connsiteX4" fmla="*/ 426998 w 3255456"/>
              <a:gd name="connsiteY4" fmla="*/ 1508104 h 3183726"/>
              <a:gd name="connsiteX5" fmla="*/ 0 w 3255456"/>
              <a:gd name="connsiteY5" fmla="*/ 811468 h 3183726"/>
              <a:gd name="connsiteX6" fmla="*/ 412617 w 3255456"/>
              <a:gd name="connsiteY6" fmla="*/ 0 h 3183726"/>
              <a:gd name="connsiteX7" fmla="*/ 1555625 w 3255456"/>
              <a:gd name="connsiteY7" fmla="*/ 0 h 3183726"/>
              <a:gd name="connsiteX8" fmla="*/ 1941911 w 3255456"/>
              <a:gd name="connsiteY8" fmla="*/ 753881 h 3183726"/>
              <a:gd name="connsiteX9" fmla="*/ 2765629 w 3255456"/>
              <a:gd name="connsiteY9" fmla="*/ 772146 h 3183726"/>
              <a:gd name="connsiteX10" fmla="*/ 3255456 w 3255456"/>
              <a:gd name="connsiteY10" fmla="*/ 1578443 h 3183726"/>
              <a:gd name="connsiteX11" fmla="*/ 2931429 w 3255456"/>
              <a:gd name="connsiteY11" fmla="*/ 2226610 h 3183726"/>
              <a:gd name="connsiteX12" fmla="*/ 2849258 w 3255456"/>
              <a:gd name="connsiteY12" fmla="*/ 2450744 h 3183726"/>
              <a:gd name="connsiteX0" fmla="*/ 1889184 w 3413435"/>
              <a:gd name="connsiteY0" fmla="*/ 2408346 h 3183726"/>
              <a:gd name="connsiteX1" fmla="*/ 1523157 w 3413435"/>
              <a:gd name="connsiteY1" fmla="*/ 3156778 h 3183726"/>
              <a:gd name="connsiteX2" fmla="*/ 582187 w 3413435"/>
              <a:gd name="connsiteY2" fmla="*/ 3183726 h 3183726"/>
              <a:gd name="connsiteX3" fmla="*/ 4065 w 3413435"/>
              <a:gd name="connsiteY3" fmla="*/ 2115402 h 3183726"/>
              <a:gd name="connsiteX4" fmla="*/ 426998 w 3413435"/>
              <a:gd name="connsiteY4" fmla="*/ 1508104 h 3183726"/>
              <a:gd name="connsiteX5" fmla="*/ 0 w 3413435"/>
              <a:gd name="connsiteY5" fmla="*/ 811468 h 3183726"/>
              <a:gd name="connsiteX6" fmla="*/ 412617 w 3413435"/>
              <a:gd name="connsiteY6" fmla="*/ 0 h 3183726"/>
              <a:gd name="connsiteX7" fmla="*/ 1555625 w 3413435"/>
              <a:gd name="connsiteY7" fmla="*/ 0 h 3183726"/>
              <a:gd name="connsiteX8" fmla="*/ 1941911 w 3413435"/>
              <a:gd name="connsiteY8" fmla="*/ 753881 h 3183726"/>
              <a:gd name="connsiteX9" fmla="*/ 2765629 w 3413435"/>
              <a:gd name="connsiteY9" fmla="*/ 772146 h 3183726"/>
              <a:gd name="connsiteX10" fmla="*/ 3413435 w 3413435"/>
              <a:gd name="connsiteY10" fmla="*/ 1578443 h 3183726"/>
              <a:gd name="connsiteX11" fmla="*/ 2931429 w 3413435"/>
              <a:gd name="connsiteY11" fmla="*/ 2226610 h 3183726"/>
              <a:gd name="connsiteX12" fmla="*/ 2849258 w 3413435"/>
              <a:gd name="connsiteY12" fmla="*/ 2450744 h 3183726"/>
              <a:gd name="connsiteX0" fmla="*/ 1889184 w 3413435"/>
              <a:gd name="connsiteY0" fmla="*/ 2408346 h 3183726"/>
              <a:gd name="connsiteX1" fmla="*/ 1523157 w 3413435"/>
              <a:gd name="connsiteY1" fmla="*/ 3156778 h 3183726"/>
              <a:gd name="connsiteX2" fmla="*/ 582187 w 3413435"/>
              <a:gd name="connsiteY2" fmla="*/ 3183726 h 3183726"/>
              <a:gd name="connsiteX3" fmla="*/ 4065 w 3413435"/>
              <a:gd name="connsiteY3" fmla="*/ 2115402 h 3183726"/>
              <a:gd name="connsiteX4" fmla="*/ 426998 w 3413435"/>
              <a:gd name="connsiteY4" fmla="*/ 1508104 h 3183726"/>
              <a:gd name="connsiteX5" fmla="*/ 0 w 3413435"/>
              <a:gd name="connsiteY5" fmla="*/ 811468 h 3183726"/>
              <a:gd name="connsiteX6" fmla="*/ 412617 w 3413435"/>
              <a:gd name="connsiteY6" fmla="*/ 0 h 3183726"/>
              <a:gd name="connsiteX7" fmla="*/ 1555625 w 3413435"/>
              <a:gd name="connsiteY7" fmla="*/ 0 h 3183726"/>
              <a:gd name="connsiteX8" fmla="*/ 1941911 w 3413435"/>
              <a:gd name="connsiteY8" fmla="*/ 753881 h 3183726"/>
              <a:gd name="connsiteX9" fmla="*/ 2765629 w 3413435"/>
              <a:gd name="connsiteY9" fmla="*/ 772146 h 3183726"/>
              <a:gd name="connsiteX10" fmla="*/ 3413435 w 3413435"/>
              <a:gd name="connsiteY10" fmla="*/ 1578443 h 3183726"/>
              <a:gd name="connsiteX11" fmla="*/ 2931429 w 3413435"/>
              <a:gd name="connsiteY11" fmla="*/ 2226610 h 3183726"/>
              <a:gd name="connsiteX12" fmla="*/ 2849258 w 3413435"/>
              <a:gd name="connsiteY12" fmla="*/ 2450744 h 3183726"/>
              <a:gd name="connsiteX0" fmla="*/ 1889184 w 3255314"/>
              <a:gd name="connsiteY0" fmla="*/ 2408346 h 3183726"/>
              <a:gd name="connsiteX1" fmla="*/ 1523157 w 3255314"/>
              <a:gd name="connsiteY1" fmla="*/ 3156778 h 3183726"/>
              <a:gd name="connsiteX2" fmla="*/ 582187 w 3255314"/>
              <a:gd name="connsiteY2" fmla="*/ 3183726 h 3183726"/>
              <a:gd name="connsiteX3" fmla="*/ 4065 w 3255314"/>
              <a:gd name="connsiteY3" fmla="*/ 2115402 h 3183726"/>
              <a:gd name="connsiteX4" fmla="*/ 426998 w 3255314"/>
              <a:gd name="connsiteY4" fmla="*/ 1508104 h 3183726"/>
              <a:gd name="connsiteX5" fmla="*/ 0 w 3255314"/>
              <a:gd name="connsiteY5" fmla="*/ 811468 h 3183726"/>
              <a:gd name="connsiteX6" fmla="*/ 412617 w 3255314"/>
              <a:gd name="connsiteY6" fmla="*/ 0 h 3183726"/>
              <a:gd name="connsiteX7" fmla="*/ 1555625 w 3255314"/>
              <a:gd name="connsiteY7" fmla="*/ 0 h 3183726"/>
              <a:gd name="connsiteX8" fmla="*/ 1941911 w 3255314"/>
              <a:gd name="connsiteY8" fmla="*/ 753881 h 3183726"/>
              <a:gd name="connsiteX9" fmla="*/ 2765629 w 3255314"/>
              <a:gd name="connsiteY9" fmla="*/ 772146 h 3183726"/>
              <a:gd name="connsiteX10" fmla="*/ 3255314 w 3255314"/>
              <a:gd name="connsiteY10" fmla="*/ 1740382 h 3183726"/>
              <a:gd name="connsiteX11" fmla="*/ 2931429 w 3255314"/>
              <a:gd name="connsiteY11" fmla="*/ 2226610 h 3183726"/>
              <a:gd name="connsiteX12" fmla="*/ 2849258 w 3255314"/>
              <a:gd name="connsiteY12" fmla="*/ 2450744 h 3183726"/>
              <a:gd name="connsiteX0" fmla="*/ 1889184 w 3421835"/>
              <a:gd name="connsiteY0" fmla="*/ 2408346 h 3183726"/>
              <a:gd name="connsiteX1" fmla="*/ 1523157 w 3421835"/>
              <a:gd name="connsiteY1" fmla="*/ 3156778 h 3183726"/>
              <a:gd name="connsiteX2" fmla="*/ 582187 w 3421835"/>
              <a:gd name="connsiteY2" fmla="*/ 3183726 h 3183726"/>
              <a:gd name="connsiteX3" fmla="*/ 4065 w 3421835"/>
              <a:gd name="connsiteY3" fmla="*/ 2115402 h 3183726"/>
              <a:gd name="connsiteX4" fmla="*/ 426998 w 3421835"/>
              <a:gd name="connsiteY4" fmla="*/ 1508104 h 3183726"/>
              <a:gd name="connsiteX5" fmla="*/ 0 w 3421835"/>
              <a:gd name="connsiteY5" fmla="*/ 811468 h 3183726"/>
              <a:gd name="connsiteX6" fmla="*/ 412617 w 3421835"/>
              <a:gd name="connsiteY6" fmla="*/ 0 h 3183726"/>
              <a:gd name="connsiteX7" fmla="*/ 1555625 w 3421835"/>
              <a:gd name="connsiteY7" fmla="*/ 0 h 3183726"/>
              <a:gd name="connsiteX8" fmla="*/ 1941911 w 3421835"/>
              <a:gd name="connsiteY8" fmla="*/ 753881 h 3183726"/>
              <a:gd name="connsiteX9" fmla="*/ 2765629 w 3421835"/>
              <a:gd name="connsiteY9" fmla="*/ 772146 h 3183726"/>
              <a:gd name="connsiteX10" fmla="*/ 3255314 w 3421835"/>
              <a:gd name="connsiteY10" fmla="*/ 1740382 h 3183726"/>
              <a:gd name="connsiteX11" fmla="*/ 3421835 w 3421835"/>
              <a:gd name="connsiteY11" fmla="*/ 1453704 h 3183726"/>
              <a:gd name="connsiteX12" fmla="*/ 2931429 w 3421835"/>
              <a:gd name="connsiteY12" fmla="*/ 2226610 h 3183726"/>
              <a:gd name="connsiteX13" fmla="*/ 2849258 w 3421835"/>
              <a:gd name="connsiteY13" fmla="*/ 2450744 h 3183726"/>
              <a:gd name="connsiteX0" fmla="*/ 1889184 w 3421835"/>
              <a:gd name="connsiteY0" fmla="*/ 2408346 h 3183726"/>
              <a:gd name="connsiteX1" fmla="*/ 1523157 w 3421835"/>
              <a:gd name="connsiteY1" fmla="*/ 3156778 h 3183726"/>
              <a:gd name="connsiteX2" fmla="*/ 582187 w 3421835"/>
              <a:gd name="connsiteY2" fmla="*/ 3183726 h 3183726"/>
              <a:gd name="connsiteX3" fmla="*/ 4065 w 3421835"/>
              <a:gd name="connsiteY3" fmla="*/ 2115402 h 3183726"/>
              <a:gd name="connsiteX4" fmla="*/ 426998 w 3421835"/>
              <a:gd name="connsiteY4" fmla="*/ 1508104 h 3183726"/>
              <a:gd name="connsiteX5" fmla="*/ 0 w 3421835"/>
              <a:gd name="connsiteY5" fmla="*/ 811468 h 3183726"/>
              <a:gd name="connsiteX6" fmla="*/ 412617 w 3421835"/>
              <a:gd name="connsiteY6" fmla="*/ 0 h 3183726"/>
              <a:gd name="connsiteX7" fmla="*/ 1555625 w 3421835"/>
              <a:gd name="connsiteY7" fmla="*/ 0 h 3183726"/>
              <a:gd name="connsiteX8" fmla="*/ 1941911 w 3421835"/>
              <a:gd name="connsiteY8" fmla="*/ 753881 h 3183726"/>
              <a:gd name="connsiteX9" fmla="*/ 2765629 w 3421835"/>
              <a:gd name="connsiteY9" fmla="*/ 772146 h 3183726"/>
              <a:gd name="connsiteX10" fmla="*/ 3308544 w 3421835"/>
              <a:gd name="connsiteY10" fmla="*/ 1707452 h 3183726"/>
              <a:gd name="connsiteX11" fmla="*/ 3255314 w 3421835"/>
              <a:gd name="connsiteY11" fmla="*/ 1740382 h 3183726"/>
              <a:gd name="connsiteX12" fmla="*/ 3421835 w 3421835"/>
              <a:gd name="connsiteY12" fmla="*/ 1453704 h 3183726"/>
              <a:gd name="connsiteX13" fmla="*/ 2931429 w 3421835"/>
              <a:gd name="connsiteY13" fmla="*/ 2226610 h 3183726"/>
              <a:gd name="connsiteX14" fmla="*/ 2849258 w 3421835"/>
              <a:gd name="connsiteY14" fmla="*/ 2450744 h 318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1835" h="3183726">
                <a:moveTo>
                  <a:pt x="1889184" y="2408346"/>
                </a:moveTo>
                <a:lnTo>
                  <a:pt x="1523157" y="3156778"/>
                </a:lnTo>
                <a:lnTo>
                  <a:pt x="582187" y="3183726"/>
                </a:lnTo>
                <a:lnTo>
                  <a:pt x="4065" y="2115402"/>
                </a:lnTo>
                <a:lnTo>
                  <a:pt x="426998" y="1508104"/>
                </a:lnTo>
                <a:lnTo>
                  <a:pt x="0" y="811468"/>
                </a:lnTo>
                <a:cubicBezTo>
                  <a:pt x="73179" y="718492"/>
                  <a:pt x="341437" y="96230"/>
                  <a:pt x="412617" y="0"/>
                </a:cubicBezTo>
                <a:lnTo>
                  <a:pt x="1555625" y="0"/>
                </a:lnTo>
                <a:lnTo>
                  <a:pt x="1941911" y="753881"/>
                </a:lnTo>
                <a:lnTo>
                  <a:pt x="2765629" y="772146"/>
                </a:lnTo>
                <a:lnTo>
                  <a:pt x="3308544" y="1707452"/>
                </a:lnTo>
                <a:lnTo>
                  <a:pt x="3255314" y="1740382"/>
                </a:lnTo>
                <a:lnTo>
                  <a:pt x="3421835" y="1453704"/>
                </a:lnTo>
                <a:lnTo>
                  <a:pt x="2931429" y="2226610"/>
                </a:lnTo>
                <a:lnTo>
                  <a:pt x="2849258" y="2450744"/>
                </a:lnTo>
              </a:path>
            </a:pathLst>
          </a:custGeom>
          <a:solidFill>
            <a:schemeClr val="bg1">
              <a:alpha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nvGrpSpPr>
          <p:cNvPr id="9" name="42 Grupo"/>
          <p:cNvGrpSpPr/>
          <p:nvPr userDrawn="1"/>
        </p:nvGrpSpPr>
        <p:grpSpPr>
          <a:xfrm>
            <a:off x="323528" y="6072206"/>
            <a:ext cx="1748142" cy="376245"/>
            <a:chOff x="323528" y="6072206"/>
            <a:chExt cx="1748142" cy="376245"/>
          </a:xfrm>
        </p:grpSpPr>
        <p:grpSp>
          <p:nvGrpSpPr>
            <p:cNvPr id="10" name="30 Grupo"/>
            <p:cNvGrpSpPr/>
            <p:nvPr userDrawn="1"/>
          </p:nvGrpSpPr>
          <p:grpSpPr>
            <a:xfrm>
              <a:off x="709309" y="6072206"/>
              <a:ext cx="1362361" cy="324562"/>
              <a:chOff x="809595" y="5857892"/>
              <a:chExt cx="2833711" cy="785818"/>
            </a:xfrm>
          </p:grpSpPr>
          <p:pic>
            <p:nvPicPr>
              <p:cNvPr id="33" name="32 Imagen" descr="E:\Preutem Ltda\LOGOS\3_1.jpg"/>
              <p:cNvPicPr/>
              <p:nvPr/>
            </p:nvPicPr>
            <p:blipFill>
              <a:blip r:embed="rId18" cstate="print">
                <a:clrChange>
                  <a:clrFrom>
                    <a:srgbClr val="FFFFFF"/>
                  </a:clrFrom>
                  <a:clrTo>
                    <a:srgbClr val="FFFFFF">
                      <a:alpha val="0"/>
                    </a:srgbClr>
                  </a:clrTo>
                </a:clrChange>
                <a:duotone>
                  <a:prstClr val="black"/>
                  <a:schemeClr val="tx1">
                    <a:tint val="45000"/>
                    <a:satMod val="400000"/>
                  </a:schemeClr>
                </a:duotone>
              </a:blip>
              <a:srcRect l="37123" t="35958" r="35250" b="35549"/>
              <a:stretch>
                <a:fillRect/>
              </a:stretch>
            </p:blipFill>
            <p:spPr bwMode="auto">
              <a:xfrm rot="10800000" flipH="1" flipV="1">
                <a:off x="829837" y="5857892"/>
                <a:ext cx="1173966" cy="698505"/>
              </a:xfrm>
              <a:prstGeom prst="rect">
                <a:avLst/>
              </a:prstGeom>
              <a:noFill/>
              <a:ln w="9525">
                <a:noFill/>
                <a:miter lim="800000"/>
                <a:headEnd/>
                <a:tailEnd/>
              </a:ln>
            </p:spPr>
          </p:pic>
          <p:pic>
            <p:nvPicPr>
              <p:cNvPr id="34" name="33 Imagen"/>
              <p:cNvPicPr/>
              <p:nvPr/>
            </p:nvPicPr>
            <p:blipFill>
              <a:blip r:embed="rId19" cstate="print"/>
              <a:srcRect/>
              <a:stretch>
                <a:fillRect/>
              </a:stretch>
            </p:blipFill>
            <p:spPr bwMode="auto">
              <a:xfrm>
                <a:off x="809595" y="6294458"/>
                <a:ext cx="2833711" cy="349252"/>
              </a:xfrm>
              <a:prstGeom prst="rect">
                <a:avLst/>
              </a:prstGeom>
              <a:noFill/>
              <a:ln w="9525">
                <a:noFill/>
                <a:miter lim="800000"/>
                <a:headEnd/>
                <a:tailEnd/>
              </a:ln>
            </p:spPr>
          </p:pic>
          <p:pic>
            <p:nvPicPr>
              <p:cNvPr id="35" name="34 Imagen" descr="E:\Preutem Ltda\LOGOS\3_1.jpg"/>
              <p:cNvPicPr/>
              <p:nvPr/>
            </p:nvPicPr>
            <p:blipFill>
              <a:blip r:embed="rId18" cstate="print">
                <a:clrChange>
                  <a:clrFrom>
                    <a:srgbClr val="FFFFFF"/>
                  </a:clrFrom>
                  <a:clrTo>
                    <a:srgbClr val="FFFFFF">
                      <a:alpha val="0"/>
                    </a:srgbClr>
                  </a:clrTo>
                </a:clrChange>
                <a:grayscl/>
                <a:lum bright="-30000" contrast="-40000"/>
              </a:blip>
              <a:srcRect l="64751" t="35958" r="7621" b="35549"/>
              <a:stretch>
                <a:fillRect/>
              </a:stretch>
            </p:blipFill>
            <p:spPr bwMode="auto">
              <a:xfrm>
                <a:off x="2024043" y="5857892"/>
                <a:ext cx="1173966" cy="698505"/>
              </a:xfrm>
              <a:prstGeom prst="rect">
                <a:avLst/>
              </a:prstGeom>
              <a:noFill/>
              <a:ln w="9525">
                <a:noFill/>
                <a:miter lim="800000"/>
                <a:headEnd/>
                <a:tailEnd/>
              </a:ln>
            </p:spPr>
          </p:pic>
        </p:grpSp>
        <p:pic>
          <p:nvPicPr>
            <p:cNvPr id="15361" name="Picture 1" descr="C:\Users\Negrito\Documents\Documentos Ramon\PREUTEM 2011\Año 2011 Preutem\Archivos pagina\Imagenes  Fondo transparente\solo logo.png"/>
            <p:cNvPicPr>
              <a:picLocks noChangeAspect="1" noChangeArrowheads="1"/>
            </p:cNvPicPr>
            <p:nvPr userDrawn="1"/>
          </p:nvPicPr>
          <p:blipFill>
            <a:blip r:embed="rId20" cstate="print"/>
            <a:srcRect/>
            <a:stretch>
              <a:fillRect/>
            </a:stretch>
          </p:blipFill>
          <p:spPr bwMode="auto">
            <a:xfrm>
              <a:off x="323528" y="6093296"/>
              <a:ext cx="360000" cy="355155"/>
            </a:xfrm>
            <a:prstGeom prst="rect">
              <a:avLst/>
            </a:prstGeom>
            <a:noFill/>
          </p:spPr>
        </p:pic>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fld id="{A80F3995-5478-4EC4-8A87-49304E4B9F7F}" type="datetime1">
              <a:rPr lang="en-US" smtClean="0"/>
              <a:t>5/14/2014</a:t>
            </a:fld>
            <a:endParaRPr lang="en-US"/>
          </a:p>
        </p:txBody>
      </p:sp>
      <p:sp>
        <p:nvSpPr>
          <p:cNvPr id="5" name="Marcador de pie de página 4"/>
          <p:cNvSpPr>
            <a:spLocks noGrp="1"/>
          </p:cNvSpPr>
          <p:nvPr>
            <p:ph type="ftr" sz="quarter" idx="11"/>
          </p:nvPr>
        </p:nvSpPr>
        <p:spPr/>
        <p:txBody>
          <a:bodyPr/>
          <a:lstStyle>
            <a:lvl1pPr>
              <a:defRPr/>
            </a:lvl1pPr>
          </a:lstStyle>
          <a:p>
            <a:endParaRPr kumimoji="0" lang="en-US"/>
          </a:p>
        </p:txBody>
      </p:sp>
      <p:sp>
        <p:nvSpPr>
          <p:cNvPr id="6" name="Marcador de número de diapositiva 5"/>
          <p:cNvSpPr>
            <a:spLocks noGrp="1"/>
          </p:cNvSpPr>
          <p:nvPr>
            <p:ph type="sldNum" sz="quarter" idx="12"/>
          </p:nvPr>
        </p:nvSpPr>
        <p:spPr/>
        <p:txBody>
          <a:bodyPr/>
          <a:lstStyle>
            <a:lvl1pPr>
              <a:defRPr/>
            </a:lvl1pPr>
          </a:lstStyle>
          <a:p>
            <a:fld id="{042AED99-7FB4-404E-8A97-64753DCE42EC}" type="slidenum">
              <a:rPr kumimoji="0" lang="en-US" smtClean="0"/>
              <a:pPr/>
              <a:t>‹Nº›</a:t>
            </a:fld>
            <a:endParaRPr kumimoji="0" lang="en-US"/>
          </a:p>
        </p:txBody>
      </p:sp>
    </p:spTree>
    <p:extLst>
      <p:ext uri="{BB962C8B-B14F-4D97-AF65-F5344CB8AC3E}">
        <p14:creationId xmlns:p14="http://schemas.microsoft.com/office/powerpoint/2010/main" val="180242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fld id="{095C71B9-B6AB-43CD-A356-F2A0C8F7A2C4}" type="datetime1">
              <a:rPr lang="en-US" smtClean="0"/>
              <a:t>5/14/2014</a:t>
            </a:fld>
            <a:endParaRPr lang="es-CL"/>
          </a:p>
        </p:txBody>
      </p:sp>
      <p:sp>
        <p:nvSpPr>
          <p:cNvPr id="5" name="Marcador de pie de página 4"/>
          <p:cNvSpPr>
            <a:spLocks noGrp="1"/>
          </p:cNvSpPr>
          <p:nvPr>
            <p:ph type="ftr" sz="quarter" idx="11"/>
          </p:nvPr>
        </p:nvSpPr>
        <p:spPr/>
        <p:txBody>
          <a:bodyPr/>
          <a:lstStyle>
            <a:lvl1pPr>
              <a:defRPr/>
            </a:lvl1pPr>
          </a:lstStyle>
          <a:p>
            <a:endParaRPr lang="es-CL"/>
          </a:p>
        </p:txBody>
      </p:sp>
      <p:sp>
        <p:nvSpPr>
          <p:cNvPr id="6" name="Marcador de número de diapositiva 5"/>
          <p:cNvSpPr>
            <a:spLocks noGrp="1"/>
          </p:cNvSpPr>
          <p:nvPr>
            <p:ph type="sldNum" sz="quarter" idx="12"/>
          </p:nvPr>
        </p:nvSpPr>
        <p:spPr/>
        <p:txBody>
          <a:bodyPr/>
          <a:lstStyle>
            <a:lvl1pPr>
              <a:defRPr/>
            </a:lvl1pPr>
          </a:lstStyle>
          <a:p>
            <a:fld id="{47D76895-013B-4D43-B6D9-A703195EA935}" type="slidenum">
              <a:rPr lang="es-CL" smtClean="0"/>
              <a:pPr/>
              <a:t>‹Nº›</a:t>
            </a:fld>
            <a:endParaRPr lang="es-CL"/>
          </a:p>
        </p:txBody>
      </p:sp>
    </p:spTree>
    <p:extLst>
      <p:ext uri="{BB962C8B-B14F-4D97-AF65-F5344CB8AC3E}">
        <p14:creationId xmlns:p14="http://schemas.microsoft.com/office/powerpoint/2010/main" val="427252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fld id="{381C69F5-2F88-45D6-AA05-2B88AA0302F6}" type="datetime1">
              <a:rPr lang="en-US" smtClean="0"/>
              <a:t>5/14/2014</a:t>
            </a:fld>
            <a:endParaRPr lang="en-US"/>
          </a:p>
        </p:txBody>
      </p:sp>
      <p:sp>
        <p:nvSpPr>
          <p:cNvPr id="5" name="Marcador de pie de página 4"/>
          <p:cNvSpPr>
            <a:spLocks noGrp="1"/>
          </p:cNvSpPr>
          <p:nvPr>
            <p:ph type="ftr" sz="quarter" idx="11"/>
          </p:nvPr>
        </p:nvSpPr>
        <p:spPr/>
        <p:txBody>
          <a:bodyPr/>
          <a:lstStyle>
            <a:lvl1pPr>
              <a:defRPr/>
            </a:lvl1pPr>
          </a:lstStyle>
          <a:p>
            <a:endParaRPr kumimoji="0" lang="en-US"/>
          </a:p>
        </p:txBody>
      </p:sp>
      <p:sp>
        <p:nvSpPr>
          <p:cNvPr id="6" name="Marcador de número de diapositiva 5"/>
          <p:cNvSpPr>
            <a:spLocks noGrp="1"/>
          </p:cNvSpPr>
          <p:nvPr>
            <p:ph type="sldNum" sz="quarter" idx="12"/>
          </p:nvPr>
        </p:nvSpPr>
        <p:spPr/>
        <p:txBody>
          <a:bodyPr/>
          <a:lstStyle>
            <a:lvl1pPr>
              <a:defRPr/>
            </a:lvl1pPr>
          </a:lstStyle>
          <a:p>
            <a:fld id="{042AED99-7FB4-404E-8A97-64753DCE42EC}" type="slidenum">
              <a:rPr kumimoji="0" lang="en-US" smtClean="0"/>
              <a:pPr/>
              <a:t>‹Nº›</a:t>
            </a:fld>
            <a:endParaRPr kumimoji="0" lang="en-US"/>
          </a:p>
        </p:txBody>
      </p:sp>
    </p:spTree>
    <p:extLst>
      <p:ext uri="{BB962C8B-B14F-4D97-AF65-F5344CB8AC3E}">
        <p14:creationId xmlns:p14="http://schemas.microsoft.com/office/powerpoint/2010/main" val="8306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fld id="{D6642EDD-75E7-477C-A54C-0EAA5C169C47}" type="datetime1">
              <a:rPr lang="en-US" smtClean="0"/>
              <a:t>5/14/2014</a:t>
            </a:fld>
            <a:endParaRPr lang="en-US"/>
          </a:p>
        </p:txBody>
      </p:sp>
      <p:sp>
        <p:nvSpPr>
          <p:cNvPr id="6" name="Marcador de pie de página 4"/>
          <p:cNvSpPr>
            <a:spLocks noGrp="1"/>
          </p:cNvSpPr>
          <p:nvPr>
            <p:ph type="ftr" sz="quarter" idx="11"/>
          </p:nvPr>
        </p:nvSpPr>
        <p:spPr/>
        <p:txBody>
          <a:bodyPr/>
          <a:lstStyle>
            <a:lvl1pPr>
              <a:defRPr/>
            </a:lvl1pPr>
          </a:lstStyle>
          <a:p>
            <a:endParaRPr kumimoji="0" lang="en-US"/>
          </a:p>
        </p:txBody>
      </p:sp>
      <p:sp>
        <p:nvSpPr>
          <p:cNvPr id="7" name="Marcador de número de diapositiva 5"/>
          <p:cNvSpPr>
            <a:spLocks noGrp="1"/>
          </p:cNvSpPr>
          <p:nvPr>
            <p:ph type="sldNum" sz="quarter" idx="12"/>
          </p:nvPr>
        </p:nvSpPr>
        <p:spPr/>
        <p:txBody>
          <a:bodyPr/>
          <a:lstStyle>
            <a:lvl1pPr>
              <a:defRPr/>
            </a:lvl1pPr>
          </a:lstStyle>
          <a:p>
            <a:fld id="{042AED99-7FB4-404E-8A97-64753DCE42EC}" type="slidenum">
              <a:rPr kumimoji="0" lang="en-US" smtClean="0"/>
              <a:pPr/>
              <a:t>‹Nº›</a:t>
            </a:fld>
            <a:endParaRPr kumimoji="0" lang="en-US"/>
          </a:p>
        </p:txBody>
      </p:sp>
    </p:spTree>
    <p:extLst>
      <p:ext uri="{BB962C8B-B14F-4D97-AF65-F5344CB8AC3E}">
        <p14:creationId xmlns:p14="http://schemas.microsoft.com/office/powerpoint/2010/main" val="365108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fld id="{62290C71-6B4A-4975-92C0-E4A3F484F45A}" type="datetime1">
              <a:rPr lang="en-US" smtClean="0"/>
              <a:t>5/14/2014</a:t>
            </a:fld>
            <a:endParaRPr lang="en-US"/>
          </a:p>
        </p:txBody>
      </p:sp>
      <p:sp>
        <p:nvSpPr>
          <p:cNvPr id="8" name="Marcador de pie de página 4"/>
          <p:cNvSpPr>
            <a:spLocks noGrp="1"/>
          </p:cNvSpPr>
          <p:nvPr>
            <p:ph type="ftr" sz="quarter" idx="11"/>
          </p:nvPr>
        </p:nvSpPr>
        <p:spPr/>
        <p:txBody>
          <a:bodyPr/>
          <a:lstStyle>
            <a:lvl1pPr>
              <a:defRPr/>
            </a:lvl1pPr>
          </a:lstStyle>
          <a:p>
            <a:endParaRPr kumimoji="0" lang="en-US" dirty="0"/>
          </a:p>
        </p:txBody>
      </p:sp>
      <p:sp>
        <p:nvSpPr>
          <p:cNvPr id="9" name="Marcador de número de diapositiva 5"/>
          <p:cNvSpPr>
            <a:spLocks noGrp="1"/>
          </p:cNvSpPr>
          <p:nvPr>
            <p:ph type="sldNum" sz="quarter" idx="12"/>
          </p:nvPr>
        </p:nvSpPr>
        <p:spPr/>
        <p:txBody>
          <a:bodyPr/>
          <a:lstStyle>
            <a:lvl1pPr>
              <a:defRPr/>
            </a:lvl1pPr>
          </a:lstStyle>
          <a:p>
            <a:fld id="{042AED99-7FB4-404E-8A97-64753DCE42EC}" type="slidenum">
              <a:rPr kumimoji="0" lang="en-US" smtClean="0"/>
              <a:pPr/>
              <a:t>‹Nº›</a:t>
            </a:fld>
            <a:endParaRPr kumimoji="0" lang="en-US"/>
          </a:p>
        </p:txBody>
      </p:sp>
    </p:spTree>
    <p:extLst>
      <p:ext uri="{BB962C8B-B14F-4D97-AF65-F5344CB8AC3E}">
        <p14:creationId xmlns:p14="http://schemas.microsoft.com/office/powerpoint/2010/main" val="248027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fld id="{870017CF-6FD5-4DC2-938E-5BB551A9CA82}" type="datetime1">
              <a:rPr lang="en-US" smtClean="0"/>
              <a:t>5/14/2014</a:t>
            </a:fld>
            <a:endParaRPr lang="en-US"/>
          </a:p>
        </p:txBody>
      </p:sp>
      <p:sp>
        <p:nvSpPr>
          <p:cNvPr id="4" name="Marcador de pie de página 4"/>
          <p:cNvSpPr>
            <a:spLocks noGrp="1"/>
          </p:cNvSpPr>
          <p:nvPr>
            <p:ph type="ftr" sz="quarter" idx="11"/>
          </p:nvPr>
        </p:nvSpPr>
        <p:spPr/>
        <p:txBody>
          <a:bodyPr/>
          <a:lstStyle>
            <a:lvl1pPr>
              <a:defRPr/>
            </a:lvl1pPr>
          </a:lstStyle>
          <a:p>
            <a:endParaRPr kumimoji="0" lang="en-US"/>
          </a:p>
        </p:txBody>
      </p:sp>
      <p:sp>
        <p:nvSpPr>
          <p:cNvPr id="5" name="Marcador de número de diapositiva 5"/>
          <p:cNvSpPr>
            <a:spLocks noGrp="1"/>
          </p:cNvSpPr>
          <p:nvPr>
            <p:ph type="sldNum" sz="quarter" idx="12"/>
          </p:nvPr>
        </p:nvSpPr>
        <p:spPr/>
        <p:txBody>
          <a:bodyPr/>
          <a:lstStyle>
            <a:lvl1pPr>
              <a:defRPr/>
            </a:lvl1pPr>
          </a:lstStyle>
          <a:p>
            <a:fld id="{042AED99-7FB4-404E-8A97-64753DCE42EC}" type="slidenum">
              <a:rPr kumimoji="0" lang="en-US" smtClean="0"/>
              <a:pPr/>
              <a:t>‹Nº›</a:t>
            </a:fld>
            <a:endParaRPr kumimoji="0" lang="en-US"/>
          </a:p>
        </p:txBody>
      </p:sp>
    </p:spTree>
    <p:extLst>
      <p:ext uri="{BB962C8B-B14F-4D97-AF65-F5344CB8AC3E}">
        <p14:creationId xmlns:p14="http://schemas.microsoft.com/office/powerpoint/2010/main" val="955936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fld id="{81AEE5A8-7A19-4904-BDB5-A8C38B4EA0CA}" type="datetime1">
              <a:rPr lang="en-US" smtClean="0"/>
              <a:t>5/14/2014</a:t>
            </a:fld>
            <a:endParaRPr lang="en-US"/>
          </a:p>
        </p:txBody>
      </p:sp>
      <p:sp>
        <p:nvSpPr>
          <p:cNvPr id="3" name="Marcador de pie de página 4"/>
          <p:cNvSpPr>
            <a:spLocks noGrp="1"/>
          </p:cNvSpPr>
          <p:nvPr>
            <p:ph type="ftr" sz="quarter" idx="11"/>
          </p:nvPr>
        </p:nvSpPr>
        <p:spPr/>
        <p:txBody>
          <a:bodyPr/>
          <a:lstStyle>
            <a:lvl1pPr>
              <a:defRPr/>
            </a:lvl1pPr>
          </a:lstStyle>
          <a:p>
            <a:endParaRPr kumimoji="0" lang="en-US"/>
          </a:p>
        </p:txBody>
      </p:sp>
      <p:sp>
        <p:nvSpPr>
          <p:cNvPr id="4" name="Marcador de número de diapositiva 5"/>
          <p:cNvSpPr>
            <a:spLocks noGrp="1"/>
          </p:cNvSpPr>
          <p:nvPr>
            <p:ph type="sldNum" sz="quarter" idx="12"/>
          </p:nvPr>
        </p:nvSpPr>
        <p:spPr/>
        <p:txBody>
          <a:bodyPr/>
          <a:lstStyle>
            <a:lvl1pPr>
              <a:defRPr/>
            </a:lvl1pPr>
          </a:lstStyle>
          <a:p>
            <a:fld id="{042AED99-7FB4-404E-8A97-64753DCE42EC}" type="slidenum">
              <a:rPr kumimoji="0" lang="en-US" smtClean="0"/>
              <a:pPr/>
              <a:t>‹Nº›</a:t>
            </a:fld>
            <a:endParaRPr kumimoji="0" lang="en-US"/>
          </a:p>
        </p:txBody>
      </p:sp>
    </p:spTree>
    <p:extLst>
      <p:ext uri="{BB962C8B-B14F-4D97-AF65-F5344CB8AC3E}">
        <p14:creationId xmlns:p14="http://schemas.microsoft.com/office/powerpoint/2010/main" val="2146537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9.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_tradnl"/>
              <a:t>Clic para editar título</a:t>
            </a:r>
            <a:endParaRPr lang="es-ES"/>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B725459D-9B8F-4FFD-9F44-BBDAD89F7D13}" type="datetime1">
              <a:rPr lang="en-US" smtClean="0"/>
              <a:t>5/14/2014</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E7A4AA11-BD40-3342-8EA0-E64DF414753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6.png"/><Relationship Id="rId3" Type="http://schemas.openxmlformats.org/officeDocument/2006/relationships/image" Target="../media/image20.jpeg"/><Relationship Id="rId7" Type="http://schemas.openxmlformats.org/officeDocument/2006/relationships/image" Target="../media/image22.jpeg"/><Relationship Id="rId12"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image" Target="../media/image21.png"/><Relationship Id="rId11" Type="http://schemas.openxmlformats.org/officeDocument/2006/relationships/image" Target="../media/image24.jpeg"/><Relationship Id="rId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image" Target="../media/image1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vmlDrawing" Target="../drawings/vmlDrawing4.vml"/><Relationship Id="rId6" Type="http://schemas.openxmlformats.org/officeDocument/2006/relationships/image" Target="../media/image37.wmf"/><Relationship Id="rId5" Type="http://schemas.openxmlformats.org/officeDocument/2006/relationships/oleObject" Target="../embeddings/oleObject6.bin"/><Relationship Id="rId4" Type="http://schemas.openxmlformats.org/officeDocument/2006/relationships/image" Target="../media/image36.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hyperlink" Target="http://www.mundofisico.joinville.udesc.br/imagem.php?idImagem=604" TargetMode="External"/><Relationship Id="rId1" Type="http://schemas.openxmlformats.org/officeDocument/2006/relationships/slideLayout" Target="../slideLayouts/slideLayout9.xml"/><Relationship Id="rId6" Type="http://schemas.openxmlformats.org/officeDocument/2006/relationships/hyperlink" Target="http://images.google.cl/imgres?imgurl=http://html.rincondelvago.com/files/4/6/8/000124685.png&amp;imgrefurl=http://html.rincondelvago.com/cinematica_4.html&amp;h=43&amp;w=41&amp;sz=1&amp;hl=es&amp;start=8&amp;tbnid=Z89-pkhdjFfeQM:&amp;tbnh=43&amp;tbnw=41&amp;prev=/images?q=formula+de+velocidad+media&amp;svnum=10&amp;hl=es&amp;lr=&amp;sa=G" TargetMode="External"/><Relationship Id="rId5" Type="http://schemas.openxmlformats.org/officeDocument/2006/relationships/image" Target="../media/image29.jpeg"/><Relationship Id="rId4" Type="http://schemas.openxmlformats.org/officeDocument/2006/relationships/hyperlink" Target="http://images.google.cl/imgres?imgurl=http://www.ctio.noao.edu/ftp/pub/leiton/CONG/CONG/WEB/extintion/Image51.gif&amp;imgrefurl=http://www.ctio.noao.edu/ftp/pub/leiton/CONG/CONG/WEB/extintion/massextinctionI.html&amp;h=992&amp;w=1920&amp;sz=12&amp;hl=es&amp;start=3&amp;tbnid=GYsvPosbV3Pp3M:&amp;tbnh=78&amp;tbnw=150&amp;prev=/images?q=f%C3%B3rmula+de+energia&amp;svnum=10&amp;hl=es&amp;lr=&amp;sa=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l/imgres?imgurl=http://www.abc.es/RC/200610/18/Media/trafico--200x160.jpg&amp;imgrefurl=http://www.abc.es/20061018/nacional-nacional/dgt-campana-velocidad_200610181629.html&amp;h=160&amp;w=200&amp;sz=10&amp;hl=es&amp;start=85&amp;tbnid=69LgJc3Ih0NAbM:&amp;tbnh=83&amp;tbnw=104&amp;prev=/images?q=velocidad++media&amp;start=80&amp;ndsp=20&amp;svnum=10&amp;hl=es&amp;lr=&amp;sa=N" TargetMode="External"/><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31.wmf"/><Relationship Id="rId5" Type="http://schemas.openxmlformats.org/officeDocument/2006/relationships/oleObject" Target="../embeddings/oleObject1.bin"/><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2.vml"/><Relationship Id="rId4" Type="http://schemas.openxmlformats.org/officeDocument/2006/relationships/image" Target="../media/image3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image" Target="../media/image35.wmf"/><Relationship Id="rId5" Type="http://schemas.openxmlformats.org/officeDocument/2006/relationships/oleObject" Target="../embeddings/oleObject4.bin"/><Relationship Id="rId4" Type="http://schemas.openxmlformats.org/officeDocument/2006/relationships/image" Target="../media/image3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115616" y="2492896"/>
            <a:ext cx="6732842" cy="2000264"/>
            <a:chOff x="71406" y="1428736"/>
            <a:chExt cx="9072562" cy="2771790"/>
          </a:xfrm>
        </p:grpSpPr>
        <p:sp>
          <p:nvSpPr>
            <p:cNvPr id="3" name="Freeform 18"/>
            <p:cNvSpPr>
              <a:spLocks/>
            </p:cNvSpPr>
            <p:nvPr/>
          </p:nvSpPr>
          <p:spPr bwMode="auto">
            <a:xfrm>
              <a:off x="1958357" y="3283361"/>
              <a:ext cx="7154862" cy="653635"/>
            </a:xfrm>
            <a:custGeom>
              <a:avLst/>
              <a:gdLst/>
              <a:ahLst/>
              <a:cxnLst>
                <a:cxn ang="0">
                  <a:pos x="8139" y="170"/>
                </a:cxn>
                <a:cxn ang="0">
                  <a:pos x="8144" y="425"/>
                </a:cxn>
                <a:cxn ang="0">
                  <a:pos x="2616" y="435"/>
                </a:cxn>
                <a:cxn ang="0">
                  <a:pos x="2343" y="688"/>
                </a:cxn>
                <a:cxn ang="0">
                  <a:pos x="1203" y="684"/>
                </a:cxn>
                <a:cxn ang="0">
                  <a:pos x="945" y="314"/>
                </a:cxn>
                <a:cxn ang="0">
                  <a:pos x="0" y="314"/>
                </a:cxn>
                <a:cxn ang="0">
                  <a:pos x="6" y="0"/>
                </a:cxn>
              </a:cxnLst>
              <a:rect l="0" t="0" r="r" b="b"/>
              <a:pathLst>
                <a:path w="8144" h="688">
                  <a:moveTo>
                    <a:pt x="8139" y="170"/>
                  </a:moveTo>
                  <a:lnTo>
                    <a:pt x="8144" y="425"/>
                  </a:lnTo>
                  <a:lnTo>
                    <a:pt x="2616" y="435"/>
                  </a:lnTo>
                  <a:lnTo>
                    <a:pt x="2343" y="688"/>
                  </a:lnTo>
                  <a:lnTo>
                    <a:pt x="1203" y="684"/>
                  </a:lnTo>
                  <a:lnTo>
                    <a:pt x="945" y="314"/>
                  </a:lnTo>
                  <a:lnTo>
                    <a:pt x="0" y="314"/>
                  </a:lnTo>
                  <a:lnTo>
                    <a:pt x="6" y="0"/>
                  </a:lnTo>
                </a:path>
              </a:pathLst>
            </a:custGeom>
            <a:solidFill>
              <a:srgbClr val="000000">
                <a:alpha val="39000"/>
              </a:srgbClr>
            </a:solidFill>
            <a:ln w="38100" cmpd="sng">
              <a:noFill/>
              <a:round/>
              <a:headEnd/>
              <a:tailEnd/>
            </a:ln>
            <a:effectLst/>
          </p:spPr>
          <p:txBody>
            <a:bodyPr vert="horz" wrap="square" lIns="91440" tIns="45720" rIns="91440" bIns="45720" numCol="1" anchor="t" anchorCtr="0" compatLnSpc="1">
              <a:prstTxWarp prst="textNoShape">
                <a:avLst/>
              </a:prstTxWarp>
            </a:bodyPr>
            <a:lstStyle/>
            <a:p>
              <a:endParaRPr lang="es-CL"/>
            </a:p>
          </p:txBody>
        </p:sp>
        <p:grpSp>
          <p:nvGrpSpPr>
            <p:cNvPr id="4" name="54 Grupo"/>
            <p:cNvGrpSpPr/>
            <p:nvPr/>
          </p:nvGrpSpPr>
          <p:grpSpPr>
            <a:xfrm>
              <a:off x="71406" y="1428736"/>
              <a:ext cx="9072562" cy="2771790"/>
              <a:chOff x="71406" y="1428736"/>
              <a:chExt cx="9072562" cy="2771790"/>
            </a:xfrm>
          </p:grpSpPr>
          <p:sp>
            <p:nvSpPr>
              <p:cNvPr id="5" name="Freeform 19" descr="Imagen3"/>
              <p:cNvSpPr>
                <a:spLocks/>
              </p:cNvSpPr>
              <p:nvPr/>
            </p:nvSpPr>
            <p:spPr bwMode="auto">
              <a:xfrm>
                <a:off x="1857324" y="2214554"/>
                <a:ext cx="7286644" cy="1615086"/>
              </a:xfrm>
              <a:custGeom>
                <a:avLst/>
                <a:gdLst>
                  <a:gd name="connsiteX0" fmla="*/ 228 w 10000"/>
                  <a:gd name="connsiteY0" fmla="*/ 6735 h 10000"/>
                  <a:gd name="connsiteX1" fmla="*/ 686 w 10000"/>
                  <a:gd name="connsiteY1" fmla="*/ 4423 h 10000"/>
                  <a:gd name="connsiteX2" fmla="*/ 1355 w 10000"/>
                  <a:gd name="connsiteY2" fmla="*/ 0 h 10000"/>
                  <a:gd name="connsiteX3" fmla="*/ 3718 w 10000"/>
                  <a:gd name="connsiteY3" fmla="*/ 0 h 10000"/>
                  <a:gd name="connsiteX4" fmla="*/ 4190 w 10000"/>
                  <a:gd name="connsiteY4" fmla="*/ 2735 h 10000"/>
                  <a:gd name="connsiteX5" fmla="*/ 10000 w 10000"/>
                  <a:gd name="connsiteY5" fmla="*/ 2735 h 10000"/>
                  <a:gd name="connsiteX6" fmla="*/ 10000 w 10000"/>
                  <a:gd name="connsiteY6" fmla="*/ 8488 h 10000"/>
                  <a:gd name="connsiteX7" fmla="*/ 3260 w 10000"/>
                  <a:gd name="connsiteY7" fmla="*/ 8500 h 10000"/>
                  <a:gd name="connsiteX8" fmla="*/ 2911 w 10000"/>
                  <a:gd name="connsiteY8" fmla="*/ 10000 h 10000"/>
                  <a:gd name="connsiteX9" fmla="*/ 1681 w 10000"/>
                  <a:gd name="connsiteY9" fmla="*/ 10000 h 10000"/>
                  <a:gd name="connsiteX10" fmla="*/ 1346 w 10000"/>
                  <a:gd name="connsiteY10" fmla="*/ 7700 h 10000"/>
                  <a:gd name="connsiteX11" fmla="*/ 0 w 10000"/>
                  <a:gd name="connsiteY11" fmla="*/ 7700 h 10000"/>
                  <a:gd name="connsiteX12" fmla="*/ 228 w 10000"/>
                  <a:gd name="connsiteY12" fmla="*/ 6735 h 10000"/>
                  <a:gd name="connsiteX0" fmla="*/ 228 w 10000"/>
                  <a:gd name="connsiteY0" fmla="*/ 6735 h 10000"/>
                  <a:gd name="connsiteX1" fmla="*/ 686 w 10000"/>
                  <a:gd name="connsiteY1" fmla="*/ 4423 h 10000"/>
                  <a:gd name="connsiteX2" fmla="*/ 1275 w 10000"/>
                  <a:gd name="connsiteY2" fmla="*/ 0 h 10000"/>
                  <a:gd name="connsiteX3" fmla="*/ 3718 w 10000"/>
                  <a:gd name="connsiteY3" fmla="*/ 0 h 10000"/>
                  <a:gd name="connsiteX4" fmla="*/ 4190 w 10000"/>
                  <a:gd name="connsiteY4" fmla="*/ 2735 h 10000"/>
                  <a:gd name="connsiteX5" fmla="*/ 10000 w 10000"/>
                  <a:gd name="connsiteY5" fmla="*/ 2735 h 10000"/>
                  <a:gd name="connsiteX6" fmla="*/ 10000 w 10000"/>
                  <a:gd name="connsiteY6" fmla="*/ 8488 h 10000"/>
                  <a:gd name="connsiteX7" fmla="*/ 3260 w 10000"/>
                  <a:gd name="connsiteY7" fmla="*/ 8500 h 10000"/>
                  <a:gd name="connsiteX8" fmla="*/ 2911 w 10000"/>
                  <a:gd name="connsiteY8" fmla="*/ 10000 h 10000"/>
                  <a:gd name="connsiteX9" fmla="*/ 1681 w 10000"/>
                  <a:gd name="connsiteY9" fmla="*/ 10000 h 10000"/>
                  <a:gd name="connsiteX10" fmla="*/ 1346 w 10000"/>
                  <a:gd name="connsiteY10" fmla="*/ 7700 h 10000"/>
                  <a:gd name="connsiteX11" fmla="*/ 0 w 10000"/>
                  <a:gd name="connsiteY11" fmla="*/ 7700 h 10000"/>
                  <a:gd name="connsiteX12" fmla="*/ 228 w 10000"/>
                  <a:gd name="connsiteY12" fmla="*/ 6735 h 10000"/>
                  <a:gd name="connsiteX0" fmla="*/ 228 w 10000"/>
                  <a:gd name="connsiteY0" fmla="*/ 6735 h 10000"/>
                  <a:gd name="connsiteX1" fmla="*/ 686 w 10000"/>
                  <a:gd name="connsiteY1" fmla="*/ 4423 h 10000"/>
                  <a:gd name="connsiteX2" fmla="*/ 1275 w 10000"/>
                  <a:gd name="connsiteY2" fmla="*/ 0 h 10000"/>
                  <a:gd name="connsiteX3" fmla="*/ 3726 w 10000"/>
                  <a:gd name="connsiteY3" fmla="*/ 0 h 10000"/>
                  <a:gd name="connsiteX4" fmla="*/ 4190 w 10000"/>
                  <a:gd name="connsiteY4" fmla="*/ 2735 h 10000"/>
                  <a:gd name="connsiteX5" fmla="*/ 10000 w 10000"/>
                  <a:gd name="connsiteY5" fmla="*/ 2735 h 10000"/>
                  <a:gd name="connsiteX6" fmla="*/ 10000 w 10000"/>
                  <a:gd name="connsiteY6" fmla="*/ 8488 h 10000"/>
                  <a:gd name="connsiteX7" fmla="*/ 3260 w 10000"/>
                  <a:gd name="connsiteY7" fmla="*/ 8500 h 10000"/>
                  <a:gd name="connsiteX8" fmla="*/ 2911 w 10000"/>
                  <a:gd name="connsiteY8" fmla="*/ 10000 h 10000"/>
                  <a:gd name="connsiteX9" fmla="*/ 1681 w 10000"/>
                  <a:gd name="connsiteY9" fmla="*/ 10000 h 10000"/>
                  <a:gd name="connsiteX10" fmla="*/ 1346 w 10000"/>
                  <a:gd name="connsiteY10" fmla="*/ 7700 h 10000"/>
                  <a:gd name="connsiteX11" fmla="*/ 0 w 10000"/>
                  <a:gd name="connsiteY11" fmla="*/ 7700 h 10000"/>
                  <a:gd name="connsiteX12" fmla="*/ 228 w 10000"/>
                  <a:gd name="connsiteY12" fmla="*/ 673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228" y="6735"/>
                    </a:moveTo>
                    <a:lnTo>
                      <a:pt x="686" y="4423"/>
                    </a:lnTo>
                    <a:cubicBezTo>
                      <a:pt x="882" y="2949"/>
                      <a:pt x="1079" y="1474"/>
                      <a:pt x="1275" y="0"/>
                    </a:cubicBezTo>
                    <a:lnTo>
                      <a:pt x="3726" y="0"/>
                    </a:lnTo>
                    <a:cubicBezTo>
                      <a:pt x="3883" y="912"/>
                      <a:pt x="4033" y="1823"/>
                      <a:pt x="4190" y="2735"/>
                    </a:cubicBezTo>
                    <a:lnTo>
                      <a:pt x="10000" y="2735"/>
                    </a:lnTo>
                    <a:lnTo>
                      <a:pt x="10000" y="8488"/>
                    </a:lnTo>
                    <a:lnTo>
                      <a:pt x="3260" y="8500"/>
                    </a:lnTo>
                    <a:cubicBezTo>
                      <a:pt x="3144" y="9000"/>
                      <a:pt x="3027" y="9500"/>
                      <a:pt x="2911" y="10000"/>
                    </a:cubicBezTo>
                    <a:lnTo>
                      <a:pt x="1681" y="10000"/>
                    </a:lnTo>
                    <a:cubicBezTo>
                      <a:pt x="1569" y="9233"/>
                      <a:pt x="1458" y="8467"/>
                      <a:pt x="1346" y="7700"/>
                    </a:cubicBezTo>
                    <a:lnTo>
                      <a:pt x="0" y="7700"/>
                    </a:lnTo>
                    <a:lnTo>
                      <a:pt x="228" y="6735"/>
                    </a:lnTo>
                    <a:close/>
                  </a:path>
                </a:pathLst>
              </a:custGeom>
              <a:blipFill dpi="0" rotWithShape="1">
                <a:blip r:embed="rId2" cstate="print"/>
                <a:srcRect/>
                <a:stretch>
                  <a:fillRect/>
                </a:stretch>
              </a:blipFill>
              <a:ln w="4762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s-CL"/>
              </a:p>
            </p:txBody>
          </p:sp>
          <p:grpSp>
            <p:nvGrpSpPr>
              <p:cNvPr id="6" name="16 Grupo"/>
              <p:cNvGrpSpPr/>
              <p:nvPr/>
            </p:nvGrpSpPr>
            <p:grpSpPr>
              <a:xfrm>
                <a:off x="71406" y="1428736"/>
                <a:ext cx="2662879" cy="2771790"/>
                <a:chOff x="1214414" y="2500306"/>
                <a:chExt cx="2662879" cy="2771790"/>
              </a:xfrm>
            </p:grpSpPr>
            <p:grpSp>
              <p:nvGrpSpPr>
                <p:cNvPr id="8" name="64 Grupo"/>
                <p:cNvGrpSpPr/>
                <p:nvPr/>
              </p:nvGrpSpPr>
              <p:grpSpPr>
                <a:xfrm>
                  <a:off x="1214414" y="2500306"/>
                  <a:ext cx="2662879" cy="2771790"/>
                  <a:chOff x="0" y="2571744"/>
                  <a:chExt cx="2662879" cy="2771790"/>
                </a:xfrm>
              </p:grpSpPr>
              <p:grpSp>
                <p:nvGrpSpPr>
                  <p:cNvPr id="14" name="63 Grupo"/>
                  <p:cNvGrpSpPr/>
                  <p:nvPr/>
                </p:nvGrpSpPr>
                <p:grpSpPr>
                  <a:xfrm>
                    <a:off x="0" y="2571744"/>
                    <a:ext cx="2662879" cy="2771790"/>
                    <a:chOff x="1285852" y="2928934"/>
                    <a:chExt cx="2662879" cy="2771790"/>
                  </a:xfrm>
                </p:grpSpPr>
                <p:grpSp>
                  <p:nvGrpSpPr>
                    <p:cNvPr id="16" name="76 Grupo"/>
                    <p:cNvGrpSpPr/>
                    <p:nvPr/>
                  </p:nvGrpSpPr>
                  <p:grpSpPr>
                    <a:xfrm>
                      <a:off x="1285852" y="2928934"/>
                      <a:ext cx="2662879" cy="2771790"/>
                      <a:chOff x="1285852" y="2928934"/>
                      <a:chExt cx="2662879" cy="2771790"/>
                    </a:xfrm>
                  </p:grpSpPr>
                  <p:grpSp>
                    <p:nvGrpSpPr>
                      <p:cNvPr id="21" name="75 Grupo"/>
                      <p:cNvGrpSpPr/>
                      <p:nvPr/>
                    </p:nvGrpSpPr>
                    <p:grpSpPr>
                      <a:xfrm>
                        <a:off x="1285852" y="2928934"/>
                        <a:ext cx="2662879" cy="2771790"/>
                        <a:chOff x="1285852" y="2928934"/>
                        <a:chExt cx="2662879" cy="2771790"/>
                      </a:xfrm>
                    </p:grpSpPr>
                    <p:grpSp>
                      <p:nvGrpSpPr>
                        <p:cNvPr id="24" name="73 Grupo"/>
                        <p:cNvGrpSpPr/>
                        <p:nvPr/>
                      </p:nvGrpSpPr>
                      <p:grpSpPr>
                        <a:xfrm>
                          <a:off x="1285852" y="2928934"/>
                          <a:ext cx="2662879" cy="2771790"/>
                          <a:chOff x="1285852" y="2928934"/>
                          <a:chExt cx="2662879" cy="2771790"/>
                        </a:xfrm>
                      </p:grpSpPr>
                      <p:grpSp>
                        <p:nvGrpSpPr>
                          <p:cNvPr id="26" name="61 Grupo"/>
                          <p:cNvGrpSpPr/>
                          <p:nvPr/>
                        </p:nvGrpSpPr>
                        <p:grpSpPr>
                          <a:xfrm>
                            <a:off x="1285852" y="2928934"/>
                            <a:ext cx="2662879" cy="2771790"/>
                            <a:chOff x="1285852" y="2928934"/>
                            <a:chExt cx="2662879" cy="2771790"/>
                          </a:xfrm>
                        </p:grpSpPr>
                        <p:grpSp>
                          <p:nvGrpSpPr>
                            <p:cNvPr id="29" name="Group 3"/>
                            <p:cNvGrpSpPr>
                              <a:grpSpLocks/>
                            </p:cNvGrpSpPr>
                            <p:nvPr/>
                          </p:nvGrpSpPr>
                          <p:grpSpPr bwMode="auto">
                            <a:xfrm>
                              <a:off x="1285852" y="2928934"/>
                              <a:ext cx="2514600" cy="2754312"/>
                              <a:chOff x="4921" y="2278"/>
                              <a:chExt cx="3960" cy="4337"/>
                            </a:xfrm>
                          </p:grpSpPr>
                          <p:sp>
                            <p:nvSpPr>
                              <p:cNvPr id="33" name="AutoShape 4" descr="Imagen10"/>
                              <p:cNvSpPr>
                                <a:spLocks noChangeArrowheads="1"/>
                              </p:cNvSpPr>
                              <p:nvPr/>
                            </p:nvSpPr>
                            <p:spPr bwMode="auto">
                              <a:xfrm rot="104401670">
                                <a:off x="6738" y="2430"/>
                                <a:ext cx="2245" cy="1942"/>
                              </a:xfrm>
                              <a:prstGeom prst="hexagon">
                                <a:avLst>
                                  <a:gd name="adj" fmla="val 28901"/>
                                  <a:gd name="vf" fmla="val 115470"/>
                                </a:avLst>
                              </a:prstGeom>
                              <a:blipFill dpi="0" rotWithShape="1">
                                <a:blip r:embed="rId3" cstate="print"/>
                                <a:srcRect/>
                                <a:stretch>
                                  <a:fillRect/>
                                </a:stretch>
                              </a:blipFill>
                              <a:ln w="28575">
                                <a:solidFill>
                                  <a:srgbClr val="FFFFFF"/>
                                </a:solidFill>
                                <a:miter lim="800000"/>
                                <a:headEnd/>
                                <a:tailEnd/>
                              </a:ln>
                              <a:effectLst>
                                <a:outerShdw dist="74053" dir="1857825" algn="ctr" rotWithShape="0">
                                  <a:srgbClr val="000000"/>
                                </a:outerShdw>
                              </a:effectLst>
                            </p:spPr>
                            <p:txBody>
                              <a:bodyPr vert="horz" wrap="square" lIns="91440" tIns="45720" rIns="91440" bIns="45720" numCol="1" anchor="t" anchorCtr="0" compatLnSpc="1">
                                <a:prstTxWarp prst="textNoShape">
                                  <a:avLst/>
                                </a:prstTxWarp>
                              </a:bodyPr>
                              <a:lstStyle/>
                              <a:p>
                                <a:endParaRPr lang="es-CL"/>
                              </a:p>
                            </p:txBody>
                          </p:sp>
                          <p:sp>
                            <p:nvSpPr>
                              <p:cNvPr id="34" name="AutoShape 5" descr="Imagen10"/>
                              <p:cNvSpPr>
                                <a:spLocks noChangeArrowheads="1"/>
                              </p:cNvSpPr>
                              <p:nvPr/>
                            </p:nvSpPr>
                            <p:spPr bwMode="auto">
                              <a:xfrm rot="25215516">
                                <a:off x="6787" y="4522"/>
                                <a:ext cx="2245" cy="1942"/>
                              </a:xfrm>
                              <a:prstGeom prst="hexagon">
                                <a:avLst>
                                  <a:gd name="adj" fmla="val 28901"/>
                                  <a:gd name="vf" fmla="val 115470"/>
                                </a:avLst>
                              </a:prstGeom>
                              <a:blipFill dpi="0" rotWithShape="1">
                                <a:blip r:embed="rId3" cstate="print"/>
                                <a:srcRect/>
                                <a:stretch>
                                  <a:fillRect/>
                                </a:stretch>
                              </a:blipFill>
                              <a:ln w="28575">
                                <a:solidFill>
                                  <a:srgbClr val="FFFFFF"/>
                                </a:solidFill>
                                <a:miter lim="800000"/>
                                <a:headEnd/>
                                <a:tailEnd/>
                              </a:ln>
                              <a:effectLst>
                                <a:outerShdw dist="74053" dir="1857825" algn="ctr" rotWithShape="0">
                                  <a:srgbClr val="000000"/>
                                </a:outerShdw>
                              </a:effectLst>
                            </p:spPr>
                            <p:txBody>
                              <a:bodyPr vert="horz" wrap="square" lIns="91440" tIns="45720" rIns="91440" bIns="45720" numCol="1" anchor="t" anchorCtr="0" compatLnSpc="1">
                                <a:prstTxWarp prst="textNoShape">
                                  <a:avLst/>
                                </a:prstTxWarp>
                              </a:bodyPr>
                              <a:lstStyle/>
                              <a:p>
                                <a:endParaRPr lang="es-CL"/>
                              </a:p>
                            </p:txBody>
                          </p:sp>
                          <p:sp>
                            <p:nvSpPr>
                              <p:cNvPr id="35" name="AutoShape 6" descr="Imagen10"/>
                              <p:cNvSpPr>
                                <a:spLocks noChangeArrowheads="1"/>
                              </p:cNvSpPr>
                              <p:nvPr/>
                            </p:nvSpPr>
                            <p:spPr bwMode="auto">
                              <a:xfrm rot="10800000">
                                <a:off x="4921" y="3496"/>
                                <a:ext cx="2245" cy="1942"/>
                              </a:xfrm>
                              <a:prstGeom prst="hexagon">
                                <a:avLst>
                                  <a:gd name="adj" fmla="val 28901"/>
                                  <a:gd name="vf" fmla="val 115470"/>
                                </a:avLst>
                              </a:prstGeom>
                              <a:blipFill dpi="0" rotWithShape="1">
                                <a:blip r:embed="rId3" cstate="print"/>
                                <a:srcRect/>
                                <a:stretch>
                                  <a:fillRect/>
                                </a:stretch>
                              </a:blipFill>
                              <a:ln w="28575">
                                <a:solidFill>
                                  <a:srgbClr val="FFFFFF"/>
                                </a:solidFill>
                                <a:miter lim="800000"/>
                                <a:headEnd/>
                                <a:tailEnd/>
                              </a:ln>
                              <a:effectLst>
                                <a:outerShdw dist="74053" dir="1857825" algn="ctr" rotWithShape="0">
                                  <a:srgbClr val="000000"/>
                                </a:outerShdw>
                              </a:effectLst>
                            </p:spPr>
                            <p:txBody>
                              <a:bodyPr vert="horz" wrap="square" lIns="91440" tIns="45720" rIns="91440" bIns="45720" numCol="1" anchor="t" anchorCtr="0" compatLnSpc="1">
                                <a:prstTxWarp prst="textNoShape">
                                  <a:avLst/>
                                </a:prstTxWarp>
                              </a:bodyPr>
                              <a:lstStyle/>
                              <a:p>
                                <a:endParaRPr lang="es-CL"/>
                              </a:p>
                            </p:txBody>
                          </p:sp>
                        </p:grpSp>
                        <p:pic>
                          <p:nvPicPr>
                            <p:cNvPr id="30" name="3 Imagen" descr="ima22ges.jpg"/>
                            <p:cNvPicPr>
                              <a:picLocks noChangeAspect="1" noChangeArrowheads="1"/>
                            </p:cNvPicPr>
                            <p:nvPr/>
                          </p:nvPicPr>
                          <p:blipFill>
                            <a:blip r:embed="rId4" cstate="print"/>
                            <a:srcRect/>
                            <a:stretch>
                              <a:fillRect/>
                            </a:stretch>
                          </p:blipFill>
                          <p:spPr bwMode="auto">
                            <a:xfrm rot="20140333">
                              <a:off x="2632038" y="4703060"/>
                              <a:ext cx="733425" cy="450850"/>
                            </a:xfrm>
                            <a:prstGeom prst="rect">
                              <a:avLst/>
                            </a:prstGeom>
                            <a:noFill/>
                          </p:spPr>
                        </p:pic>
                        <p:pic>
                          <p:nvPicPr>
                            <p:cNvPr id="31" name="11 Imagen" descr="MathNet.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000364" y="5072074"/>
                              <a:ext cx="633412" cy="628650"/>
                            </a:xfrm>
                            <a:prstGeom prst="rect">
                              <a:avLst/>
                            </a:prstGeom>
                            <a:noFill/>
                          </p:spPr>
                        </p:pic>
                        <p:pic>
                          <p:nvPicPr>
                            <p:cNvPr id="32" name="Imagen 4" descr="j0437094"/>
                            <p:cNvPicPr>
                              <a:picLocks noChangeAspect="1" noChangeArrowheads="1"/>
                            </p:cNvPicPr>
                            <p:nvPr/>
                          </p:nvPicPr>
                          <p:blipFill>
                            <a:blip r:embed="rId6" cstate="print"/>
                            <a:srcRect/>
                            <a:stretch>
                              <a:fillRect/>
                            </a:stretch>
                          </p:blipFill>
                          <p:spPr bwMode="auto">
                            <a:xfrm rot="2285360">
                              <a:off x="2923206" y="4349998"/>
                              <a:ext cx="1025525" cy="1030288"/>
                            </a:xfrm>
                            <a:prstGeom prst="rect">
                              <a:avLst/>
                            </a:prstGeom>
                            <a:noFill/>
                          </p:spPr>
                        </p:pic>
                      </p:grpSp>
                      <p:sp>
                        <p:nvSpPr>
                          <p:cNvPr id="27" name="Text Box 28"/>
                          <p:cNvSpPr txBox="1">
                            <a:spLocks noChangeArrowheads="1"/>
                          </p:cNvSpPr>
                          <p:nvPr/>
                        </p:nvSpPr>
                        <p:spPr bwMode="auto">
                          <a:xfrm>
                            <a:off x="3500430" y="4786322"/>
                            <a:ext cx="428628" cy="400110"/>
                          </a:xfrm>
                          <a:prstGeom prst="rect">
                            <a:avLst/>
                          </a:prstGeom>
                          <a:noFill/>
                          <a:ln w="9525">
                            <a:noFill/>
                            <a:miter lim="800000"/>
                            <a:headEnd/>
                            <a:tailEnd/>
                          </a:ln>
                          <a:effectLst/>
                        </p:spPr>
                        <p:txBody>
                          <a:bodyPr wrap="square">
                            <a:spAutoFit/>
                          </a:bodyPr>
                          <a:lstStyle/>
                          <a:p>
                            <a:pPr>
                              <a:spcBef>
                                <a:spcPct val="50000"/>
                              </a:spcBef>
                            </a:pPr>
                            <a:r>
                              <a:rPr lang="es-CL" sz="2000" b="1" i="1" dirty="0" smtClean="0">
                                <a:solidFill>
                                  <a:schemeClr val="bg1"/>
                                </a:solidFill>
                                <a:latin typeface="Times New Roman" pitchFamily="18" charset="0"/>
                                <a:cs typeface="Times New Roman" pitchFamily="18" charset="0"/>
                                <a:sym typeface="Symbol" pitchFamily="18" charset="2"/>
                              </a:rPr>
                              <a:t></a:t>
                            </a:r>
                            <a:endParaRPr lang="es-ES" sz="2000" b="1" i="1" dirty="0">
                              <a:solidFill>
                                <a:schemeClr val="bg1"/>
                              </a:solidFill>
                              <a:latin typeface="Times New Roman" pitchFamily="18" charset="0"/>
                              <a:cs typeface="Times New Roman" pitchFamily="18" charset="0"/>
                            </a:endParaRPr>
                          </a:p>
                        </p:txBody>
                      </p:sp>
                      <p:sp>
                        <p:nvSpPr>
                          <p:cNvPr id="28" name="Text Box 28"/>
                          <p:cNvSpPr txBox="1">
                            <a:spLocks noChangeArrowheads="1"/>
                          </p:cNvSpPr>
                          <p:nvPr/>
                        </p:nvSpPr>
                        <p:spPr bwMode="auto">
                          <a:xfrm>
                            <a:off x="2714612" y="5143512"/>
                            <a:ext cx="357190" cy="461665"/>
                          </a:xfrm>
                          <a:prstGeom prst="rect">
                            <a:avLst/>
                          </a:prstGeom>
                          <a:noFill/>
                          <a:ln w="9525">
                            <a:noFill/>
                            <a:miter lim="800000"/>
                            <a:headEnd/>
                            <a:tailEnd/>
                          </a:ln>
                          <a:effectLst/>
                        </p:spPr>
                        <p:txBody>
                          <a:bodyPr wrap="square">
                            <a:spAutoFit/>
                          </a:bodyPr>
                          <a:lstStyle/>
                          <a:p>
                            <a:pPr>
                              <a:spcBef>
                                <a:spcPct val="50000"/>
                              </a:spcBef>
                            </a:pPr>
                            <a:r>
                              <a:rPr lang="es-CL" sz="2400" b="1" i="1" dirty="0" smtClean="0">
                                <a:solidFill>
                                  <a:schemeClr val="bg1"/>
                                </a:solidFill>
                                <a:latin typeface="Times New Roman" pitchFamily="18" charset="0"/>
                                <a:cs typeface="Times New Roman" pitchFamily="18" charset="0"/>
                                <a:sym typeface="Symbol"/>
                              </a:rPr>
                              <a:t></a:t>
                            </a:r>
                            <a:r>
                              <a:rPr lang="es-CL" b="1" dirty="0" smtClean="0">
                                <a:solidFill>
                                  <a:schemeClr val="bg1"/>
                                </a:solidFill>
                              </a:rPr>
                              <a:t> </a:t>
                            </a:r>
                            <a:endParaRPr lang="es-ES" b="1" dirty="0">
                              <a:solidFill>
                                <a:schemeClr val="bg1"/>
                              </a:solidFill>
                            </a:endParaRPr>
                          </a:p>
                        </p:txBody>
                      </p:sp>
                    </p:grpSp>
                    <p:sp>
                      <p:nvSpPr>
                        <p:cNvPr id="25" name="Oval 13"/>
                        <p:cNvSpPr>
                          <a:spLocks noChangeArrowheads="1"/>
                        </p:cNvSpPr>
                        <p:nvPr/>
                      </p:nvSpPr>
                      <p:spPr bwMode="auto">
                        <a:xfrm>
                          <a:off x="2635306" y="3071810"/>
                          <a:ext cx="1008000" cy="1008000"/>
                        </a:xfrm>
                        <a:prstGeom prst="ellipse">
                          <a:avLst/>
                        </a:prstGeom>
                        <a:gradFill rotWithShape="0">
                          <a:gsLst>
                            <a:gs pos="0">
                              <a:srgbClr val="FFFFFF"/>
                            </a:gs>
                            <a:gs pos="100000">
                              <a:srgbClr val="FFFFFF">
                                <a:alpha val="73000"/>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endParaRPr lang="es-CL"/>
                        </a:p>
                      </p:txBody>
                    </p:sp>
                  </p:grpSp>
                  <p:pic>
                    <p:nvPicPr>
                      <p:cNvPr id="22" name="2 Imagen" descr="fibo4.jpg"/>
                      <p:cNvPicPr>
                        <a:picLocks noChangeAspect="1"/>
                      </p:cNvPicPr>
                      <p:nvPr/>
                    </p:nvPicPr>
                    <p:blipFill>
                      <a:blip r:embed="rId7" cstate="print"/>
                      <a:stretch>
                        <a:fillRect/>
                      </a:stretch>
                    </p:blipFill>
                    <p:spPr>
                      <a:xfrm>
                        <a:off x="2643174" y="3071810"/>
                        <a:ext cx="1127760" cy="1060450"/>
                      </a:xfrm>
                      <a:prstGeom prst="rect">
                        <a:avLst/>
                      </a:prstGeom>
                      <a:ln>
                        <a:noFill/>
                      </a:ln>
                      <a:effectLst>
                        <a:softEdge rad="127000"/>
                      </a:effectLst>
                    </p:spPr>
                  </p:pic>
                  <p:pic>
                    <p:nvPicPr>
                      <p:cNvPr id="23" name="7 Imagen" descr="imaSDges.jpg"/>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3000364" y="3929066"/>
                        <a:ext cx="422275" cy="404812"/>
                      </a:xfrm>
                      <a:prstGeom prst="rect">
                        <a:avLst/>
                      </a:prstGeom>
                      <a:noFill/>
                    </p:spPr>
                  </p:pic>
                </p:grpSp>
                <p:pic>
                  <p:nvPicPr>
                    <p:cNvPr id="17" name="5 Imagen" descr="imagesDDFD.jpg"/>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1357290" y="3714752"/>
                      <a:ext cx="523875" cy="630238"/>
                    </a:xfrm>
                    <a:prstGeom prst="rect">
                      <a:avLst/>
                    </a:prstGeom>
                    <a:noFill/>
                  </p:spPr>
                </p:pic>
                <p:pic>
                  <p:nvPicPr>
                    <p:cNvPr id="18" name="Picture 4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2052356">
                      <a:off x="1680141" y="3593828"/>
                      <a:ext cx="865343" cy="906550"/>
                    </a:xfrm>
                    <a:prstGeom prst="rect">
                      <a:avLst/>
                    </a:prstGeom>
                    <a:noFill/>
                    <a:ln w="9525">
                      <a:noFill/>
                      <a:miter lim="800000"/>
                      <a:headEnd/>
                      <a:tailEnd/>
                    </a:ln>
                  </p:spPr>
                </p:pic>
                <p:pic>
                  <p:nvPicPr>
                    <p:cNvPr id="19" name="Picture 8" descr="C:\Users\carlita\Desktop\Dados-matematicos.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857356" y="3929066"/>
                      <a:ext cx="999133" cy="857256"/>
                    </a:xfrm>
                    <a:prstGeom prst="rect">
                      <a:avLst/>
                    </a:prstGeom>
                    <a:noFill/>
                  </p:spPr>
                </p:pic>
                <p:pic>
                  <p:nvPicPr>
                    <p:cNvPr id="20" name="Picture 41" descr="3D_13"/>
                    <p:cNvPicPr>
                      <a:picLocks noChangeAspect="1" noChangeArrowheads="1"/>
                    </p:cNvPicPr>
                    <p:nvPr/>
                  </p:nvPicPr>
                  <p:blipFill>
                    <a:blip r:embed="rId12" cstate="print"/>
                    <a:srcRect/>
                    <a:stretch>
                      <a:fillRect/>
                    </a:stretch>
                  </p:blipFill>
                  <p:spPr bwMode="auto">
                    <a:xfrm>
                      <a:off x="1571604" y="4143380"/>
                      <a:ext cx="742745" cy="857256"/>
                    </a:xfrm>
                    <a:prstGeom prst="rect">
                      <a:avLst/>
                    </a:prstGeom>
                    <a:noFill/>
                  </p:spPr>
                </p:pic>
              </p:grpSp>
              <p:pic>
                <p:nvPicPr>
                  <p:cNvPr id="15" name="Picture 2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428728" y="3429000"/>
                    <a:ext cx="200025" cy="409575"/>
                  </a:xfrm>
                  <a:prstGeom prst="rect">
                    <a:avLst/>
                  </a:prstGeom>
                  <a:noFill/>
                </p:spPr>
              </p:pic>
            </p:grpSp>
            <p:sp>
              <p:nvSpPr>
                <p:cNvPr id="9" name="8 CuadroTexto"/>
                <p:cNvSpPr txBox="1"/>
                <p:nvPr/>
              </p:nvSpPr>
              <p:spPr>
                <a:xfrm>
                  <a:off x="2638411" y="3929066"/>
                  <a:ext cx="500066" cy="400110"/>
                </a:xfrm>
                <a:prstGeom prst="rect">
                  <a:avLst/>
                </a:prstGeom>
                <a:noFill/>
              </p:spPr>
              <p:txBody>
                <a:bodyPr wrap="square" rtlCol="0">
                  <a:spAutoFit/>
                </a:bodyPr>
                <a:lstStyle/>
                <a:p>
                  <a:r>
                    <a:rPr lang="es-CL" sz="2000" b="1" dirty="0" smtClean="0">
                      <a:sym typeface="Symbol"/>
                    </a:rPr>
                    <a:t></a:t>
                  </a:r>
                  <a:endParaRPr lang="es-CL" sz="2000" b="1" dirty="0"/>
                </a:p>
              </p:txBody>
            </p:sp>
            <p:sp>
              <p:nvSpPr>
                <p:cNvPr id="10" name="9 CuadroTexto"/>
                <p:cNvSpPr txBox="1"/>
                <p:nvPr/>
              </p:nvSpPr>
              <p:spPr>
                <a:xfrm>
                  <a:off x="2357422" y="3000372"/>
                  <a:ext cx="357190" cy="461665"/>
                </a:xfrm>
                <a:prstGeom prst="rect">
                  <a:avLst/>
                </a:prstGeom>
                <a:noFill/>
              </p:spPr>
              <p:txBody>
                <a:bodyPr wrap="square" rtlCol="0">
                  <a:spAutoFit/>
                </a:bodyPr>
                <a:lstStyle/>
                <a:p>
                  <a:r>
                    <a:rPr lang="es-CL" sz="2400" b="1" dirty="0" smtClean="0">
                      <a:sym typeface="Symbol"/>
                    </a:rPr>
                    <a:t></a:t>
                  </a:r>
                  <a:endParaRPr lang="es-CL" sz="2400" b="1" dirty="0"/>
                </a:p>
              </p:txBody>
            </p:sp>
            <p:sp>
              <p:nvSpPr>
                <p:cNvPr id="11" name="10 CuadroTexto"/>
                <p:cNvSpPr txBox="1"/>
                <p:nvPr/>
              </p:nvSpPr>
              <p:spPr>
                <a:xfrm>
                  <a:off x="3286116" y="2928934"/>
                  <a:ext cx="357190" cy="400110"/>
                </a:xfrm>
                <a:prstGeom prst="rect">
                  <a:avLst/>
                </a:prstGeom>
                <a:noFill/>
              </p:spPr>
              <p:txBody>
                <a:bodyPr wrap="square" rtlCol="0">
                  <a:spAutoFit/>
                </a:bodyPr>
                <a:lstStyle/>
                <a:p>
                  <a:r>
                    <a:rPr lang="es-CL" sz="2000" b="1" dirty="0" smtClean="0">
                      <a:sym typeface="Symbol"/>
                    </a:rPr>
                    <a:t></a:t>
                  </a:r>
                  <a:endParaRPr lang="es-CL" sz="2000" b="1" dirty="0"/>
                </a:p>
              </p:txBody>
            </p:sp>
            <p:sp>
              <p:nvSpPr>
                <p:cNvPr id="12" name="11 CuadroTexto"/>
                <p:cNvSpPr txBox="1"/>
                <p:nvPr/>
              </p:nvSpPr>
              <p:spPr>
                <a:xfrm>
                  <a:off x="2143108" y="4000504"/>
                  <a:ext cx="428628" cy="400110"/>
                </a:xfrm>
                <a:prstGeom prst="rect">
                  <a:avLst/>
                </a:prstGeom>
                <a:noFill/>
              </p:spPr>
              <p:txBody>
                <a:bodyPr wrap="square" rtlCol="0">
                  <a:spAutoFit/>
                </a:bodyPr>
                <a:lstStyle/>
                <a:p>
                  <a:r>
                    <a:rPr lang="es-CL" sz="2000" b="1" dirty="0" smtClean="0">
                      <a:sym typeface="Symbol"/>
                    </a:rPr>
                    <a:t></a:t>
                  </a:r>
                  <a:endParaRPr lang="es-CL" sz="2000" b="1" dirty="0"/>
                </a:p>
              </p:txBody>
            </p:sp>
            <p:sp>
              <p:nvSpPr>
                <p:cNvPr id="13" name="12 CuadroTexto"/>
                <p:cNvSpPr txBox="1"/>
                <p:nvPr/>
              </p:nvSpPr>
              <p:spPr>
                <a:xfrm>
                  <a:off x="3000364" y="2500306"/>
                  <a:ext cx="285752" cy="400110"/>
                </a:xfrm>
                <a:prstGeom prst="rect">
                  <a:avLst/>
                </a:prstGeom>
                <a:noFill/>
              </p:spPr>
              <p:txBody>
                <a:bodyPr wrap="square" rtlCol="0">
                  <a:spAutoFit/>
                </a:bodyPr>
                <a:lstStyle/>
                <a:p>
                  <a:r>
                    <a:rPr lang="es-CL" sz="2000" b="1" dirty="0" smtClean="0">
                      <a:sym typeface="Symbol"/>
                    </a:rPr>
                    <a:t></a:t>
                  </a:r>
                  <a:endParaRPr lang="es-CL" sz="2000" b="1" dirty="0"/>
                </a:p>
              </p:txBody>
            </p:sp>
          </p:grpSp>
          <p:sp>
            <p:nvSpPr>
              <p:cNvPr id="7" name="6 CuadroTexto"/>
              <p:cNvSpPr txBox="1"/>
              <p:nvPr/>
            </p:nvSpPr>
            <p:spPr>
              <a:xfrm>
                <a:off x="2500298" y="2617768"/>
                <a:ext cx="5857884" cy="725032"/>
              </a:xfrm>
              <a:prstGeom prst="rect">
                <a:avLst/>
              </a:prstGeom>
              <a:noFill/>
            </p:spPr>
            <p:txBody>
              <a:bodyPr wrap="square" rtlCol="0">
                <a:spAutoFit/>
              </a:bodyPr>
              <a:lstStyle/>
              <a:p>
                <a:pPr algn="r"/>
                <a:r>
                  <a:rPr lang="es-CL" sz="2800" b="1" dirty="0" smtClean="0">
                    <a:solidFill>
                      <a:schemeClr val="accent1">
                        <a:lumMod val="60000"/>
                        <a:lumOff val="40000"/>
                      </a:schemeClr>
                    </a:solidFill>
                    <a:effectLst>
                      <a:innerShdw blurRad="63500" dist="63500" dir="18900000">
                        <a:schemeClr val="tx1"/>
                      </a:innerShdw>
                    </a:effectLst>
                    <a:latin typeface="Buster" pitchFamily="2" charset="0"/>
                  </a:rPr>
                  <a:t>LENGUAJE   ALGEBRAICO</a:t>
                </a:r>
                <a:r>
                  <a:rPr lang="es-CL" sz="2800" b="1" dirty="0" smtClean="0">
                    <a:solidFill>
                      <a:srgbClr val="C00000"/>
                    </a:solidFill>
                    <a:effectLst>
                      <a:innerShdw blurRad="63500" dist="63500" dir="18900000">
                        <a:schemeClr val="tx1"/>
                      </a:innerShdw>
                    </a:effectLst>
                    <a:latin typeface="Buster" pitchFamily="2" charset="0"/>
                  </a:rPr>
                  <a:t>    </a:t>
                </a:r>
                <a:endParaRPr lang="es-CL" sz="2800" b="1" dirty="0">
                  <a:solidFill>
                    <a:srgbClr val="C00000"/>
                  </a:solidFill>
                  <a:effectLst>
                    <a:innerShdw blurRad="63500" dist="63500" dir="18900000">
                      <a:schemeClr val="tx1"/>
                    </a:innerShdw>
                  </a:effectLst>
                  <a:latin typeface="Buster" pitchFamily="2" charset="0"/>
                </a:endParaRPr>
              </a:p>
            </p:txBody>
          </p:sp>
        </p:grpSp>
      </p:grpSp>
      <p:grpSp>
        <p:nvGrpSpPr>
          <p:cNvPr id="36" name="35 Grupo"/>
          <p:cNvGrpSpPr/>
          <p:nvPr/>
        </p:nvGrpSpPr>
        <p:grpSpPr>
          <a:xfrm>
            <a:off x="4572000" y="692696"/>
            <a:ext cx="4391740" cy="1169551"/>
            <a:chOff x="4854619" y="645198"/>
            <a:chExt cx="3834428" cy="1169551"/>
          </a:xfrm>
        </p:grpSpPr>
        <p:sp>
          <p:nvSpPr>
            <p:cNvPr id="37" name="36 CuadroTexto"/>
            <p:cNvSpPr txBox="1"/>
            <p:nvPr/>
          </p:nvSpPr>
          <p:spPr>
            <a:xfrm>
              <a:off x="4854619" y="645198"/>
              <a:ext cx="3360719" cy="1169551"/>
            </a:xfrm>
            <a:prstGeom prst="rect">
              <a:avLst/>
            </a:prstGeom>
            <a:noFill/>
            <a:scene3d>
              <a:camera prst="orthographicFront"/>
              <a:lightRig rig="threePt" dir="t"/>
            </a:scene3d>
            <a:sp3d>
              <a:bevelT w="101600" prst="riblet"/>
            </a:sp3d>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CL" sz="3500" b="1" dirty="0" smtClean="0">
                  <a:ln/>
                  <a:solidFill>
                    <a:schemeClr val="accent3"/>
                  </a:solidFill>
                  <a:latin typeface="Buster" pitchFamily="2" charset="0"/>
                </a:rPr>
                <a:t>PREUSS </a:t>
              </a:r>
            </a:p>
            <a:p>
              <a:r>
                <a:rPr lang="es-CL" sz="3500" b="1" dirty="0" smtClean="0">
                  <a:ln/>
                  <a:solidFill>
                    <a:schemeClr val="accent3"/>
                  </a:solidFill>
                  <a:latin typeface="Buster" pitchFamily="2" charset="0"/>
                </a:rPr>
                <a:t>Matemática </a:t>
              </a:r>
              <a:endParaRPr lang="es-CL" sz="3500" b="1" dirty="0">
                <a:ln/>
                <a:solidFill>
                  <a:schemeClr val="accent3"/>
                </a:solidFill>
                <a:latin typeface="Buster" pitchFamily="2" charset="0"/>
              </a:endParaRPr>
            </a:p>
          </p:txBody>
        </p:sp>
        <p:sp>
          <p:nvSpPr>
            <p:cNvPr id="38" name="37 CuadroTexto"/>
            <p:cNvSpPr txBox="1"/>
            <p:nvPr/>
          </p:nvSpPr>
          <p:spPr>
            <a:xfrm>
              <a:off x="6992205" y="785794"/>
              <a:ext cx="1696842" cy="584775"/>
            </a:xfrm>
            <a:prstGeom prst="rect">
              <a:avLst/>
            </a:prstGeom>
            <a:noFill/>
          </p:spPr>
          <p:txBody>
            <a:bodyPr wrap="square" rtlCol="0">
              <a:spAutoFit/>
            </a:bodyPr>
            <a:lstStyle/>
            <a:p>
              <a:r>
                <a:rPr lang="es-CL" sz="3200" b="1" dirty="0" smtClean="0">
                  <a:solidFill>
                    <a:srgbClr val="FFC000"/>
                  </a:solidFill>
                  <a:effectLst>
                    <a:outerShdw blurRad="50800" dist="38100" dir="2700000" algn="tl" rotWithShape="0">
                      <a:prstClr val="black">
                        <a:alpha val="40000"/>
                      </a:prstClr>
                    </a:outerShdw>
                  </a:effectLst>
                  <a:latin typeface="Buster" pitchFamily="2" charset="0"/>
                </a:rPr>
                <a:t>2014</a:t>
              </a:r>
            </a:p>
          </p:txBody>
        </p:sp>
      </p:grpSp>
      <p:sp>
        <p:nvSpPr>
          <p:cNvPr id="40" name="39 Marcador de número de diapositiva"/>
          <p:cNvSpPr>
            <a:spLocks noGrp="1"/>
          </p:cNvSpPr>
          <p:nvPr>
            <p:ph type="sldNum" sz="quarter" idx="12"/>
          </p:nvPr>
        </p:nvSpPr>
        <p:spPr>
          <a:xfrm>
            <a:off x="6588224" y="6492875"/>
            <a:ext cx="2133600" cy="365125"/>
          </a:xfrm>
        </p:spPr>
        <p:txBody>
          <a:bodyPr/>
          <a:lstStyle/>
          <a:p>
            <a:fld id="{042AED99-7FB4-404E-8A97-64753DCE42EC}" type="slidenum">
              <a:rPr kumimoji="0" lang="en-US" smtClean="0">
                <a:solidFill>
                  <a:schemeClr val="tx1"/>
                </a:solidFill>
              </a:rPr>
              <a:pPr/>
              <a:t>1</a:t>
            </a:fld>
            <a:endParaRPr kumimoji="0"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339752" y="838200"/>
            <a:ext cx="5432648" cy="701675"/>
          </a:xfrm>
          <a:prstGeom prst="rect">
            <a:avLst/>
          </a:prstGeom>
          <a:noFill/>
          <a:ln w="9525">
            <a:noFill/>
            <a:miter lim="800000"/>
            <a:headEnd/>
            <a:tailEnd/>
          </a:ln>
          <a:effectLst/>
        </p:spPr>
        <p:txBody>
          <a:bodyPr wrap="square">
            <a:spAutoFit/>
          </a:bodyPr>
          <a:lstStyle/>
          <a:p>
            <a:pPr>
              <a:spcBef>
                <a:spcPct val="50000"/>
              </a:spcBef>
            </a:pPr>
            <a:r>
              <a:rPr lang="es-ES" sz="2000" dirty="0"/>
              <a:t>¿Cómo se escriben, en  </a:t>
            </a:r>
            <a:r>
              <a:rPr lang="es-ES" sz="2000" b="1" dirty="0">
                <a:solidFill>
                  <a:srgbClr val="800080"/>
                </a:solidFill>
              </a:rPr>
              <a:t>lenguaje algebraico</a:t>
            </a:r>
            <a:r>
              <a:rPr lang="es-ES" sz="2000" dirty="0"/>
              <a:t>, los siguientes enunciados?</a:t>
            </a:r>
            <a:endParaRPr lang="en-US" sz="2000" dirty="0"/>
          </a:p>
        </p:txBody>
      </p:sp>
      <p:sp>
        <p:nvSpPr>
          <p:cNvPr id="3" name="Text Box 7"/>
          <p:cNvSpPr txBox="1">
            <a:spLocks noChangeArrowheads="1"/>
          </p:cNvSpPr>
          <p:nvPr/>
        </p:nvSpPr>
        <p:spPr bwMode="auto">
          <a:xfrm>
            <a:off x="1143000" y="4648200"/>
            <a:ext cx="2743200" cy="701675"/>
          </a:xfrm>
          <a:prstGeom prst="rect">
            <a:avLst/>
          </a:prstGeom>
          <a:noFill/>
          <a:ln w="9525">
            <a:noFill/>
            <a:miter lim="800000"/>
            <a:headEnd/>
            <a:tailEnd/>
          </a:ln>
          <a:effectLst/>
        </p:spPr>
        <p:txBody>
          <a:bodyPr>
            <a:spAutoFit/>
          </a:bodyPr>
          <a:lstStyle/>
          <a:p>
            <a:pPr>
              <a:spcBef>
                <a:spcPct val="50000"/>
              </a:spcBef>
            </a:pPr>
            <a:r>
              <a:rPr lang="es-ES" sz="2000"/>
              <a:t>La diferencia entre el doble de x y su mitad.</a:t>
            </a:r>
            <a:endParaRPr lang="en-US" sz="2000">
              <a:cs typeface="Arial" charset="0"/>
              <a:sym typeface="Symbol" pitchFamily="18" charset="2"/>
            </a:endParaRPr>
          </a:p>
        </p:txBody>
      </p:sp>
      <p:sp>
        <p:nvSpPr>
          <p:cNvPr id="4" name="Text Box 8"/>
          <p:cNvSpPr txBox="1">
            <a:spLocks noChangeArrowheads="1"/>
          </p:cNvSpPr>
          <p:nvPr/>
        </p:nvSpPr>
        <p:spPr bwMode="auto">
          <a:xfrm>
            <a:off x="6781800" y="4800600"/>
            <a:ext cx="762000" cy="396875"/>
          </a:xfrm>
          <a:prstGeom prst="rect">
            <a:avLst/>
          </a:prstGeom>
          <a:noFill/>
          <a:ln w="9525">
            <a:noFill/>
            <a:miter lim="800000"/>
            <a:headEnd/>
            <a:tailEnd/>
          </a:ln>
          <a:effectLst/>
        </p:spPr>
        <p:txBody>
          <a:bodyPr>
            <a:spAutoFit/>
          </a:bodyPr>
          <a:lstStyle/>
          <a:p>
            <a:pPr>
              <a:spcBef>
                <a:spcPct val="50000"/>
              </a:spcBef>
            </a:pPr>
            <a:r>
              <a:rPr lang="es-ES" sz="2000"/>
              <a:t>2x –</a:t>
            </a:r>
            <a:endParaRPr lang="en-US" sz="2000"/>
          </a:p>
        </p:txBody>
      </p:sp>
      <p:sp>
        <p:nvSpPr>
          <p:cNvPr id="5" name="Line 9"/>
          <p:cNvSpPr>
            <a:spLocks noChangeShapeType="1"/>
          </p:cNvSpPr>
          <p:nvPr/>
        </p:nvSpPr>
        <p:spPr bwMode="auto">
          <a:xfrm>
            <a:off x="4800600" y="4953000"/>
            <a:ext cx="1295400" cy="0"/>
          </a:xfrm>
          <a:prstGeom prst="line">
            <a:avLst/>
          </a:prstGeom>
          <a:noFill/>
          <a:ln w="9525">
            <a:solidFill>
              <a:srgbClr val="0000FF"/>
            </a:solidFill>
            <a:prstDash val="dash"/>
            <a:round/>
            <a:headEnd/>
            <a:tailEnd type="triangle" w="med" len="med"/>
          </a:ln>
          <a:effectLst/>
        </p:spPr>
        <p:txBody>
          <a:bodyPr/>
          <a:lstStyle/>
          <a:p>
            <a:endParaRPr lang="es-CL"/>
          </a:p>
        </p:txBody>
      </p:sp>
      <p:sp>
        <p:nvSpPr>
          <p:cNvPr id="6" name="Text Box 10"/>
          <p:cNvSpPr txBox="1">
            <a:spLocks noChangeArrowheads="1"/>
          </p:cNvSpPr>
          <p:nvPr/>
        </p:nvSpPr>
        <p:spPr bwMode="auto">
          <a:xfrm>
            <a:off x="1143000" y="2438400"/>
            <a:ext cx="3124200" cy="701675"/>
          </a:xfrm>
          <a:prstGeom prst="rect">
            <a:avLst/>
          </a:prstGeom>
          <a:noFill/>
          <a:ln w="9525">
            <a:noFill/>
            <a:miter lim="800000"/>
            <a:headEnd/>
            <a:tailEnd/>
          </a:ln>
          <a:effectLst/>
        </p:spPr>
        <p:txBody>
          <a:bodyPr>
            <a:spAutoFit/>
          </a:bodyPr>
          <a:lstStyle/>
          <a:p>
            <a:pPr>
              <a:spcBef>
                <a:spcPct val="50000"/>
              </a:spcBef>
            </a:pPr>
            <a:r>
              <a:rPr lang="es-ES" sz="2000">
                <a:cs typeface="Arial" charset="0"/>
                <a:sym typeface="Symbol" pitchFamily="18" charset="2"/>
              </a:rPr>
              <a:t>Dos veces el producto de m y n.</a:t>
            </a:r>
            <a:endParaRPr lang="en-US" sz="2000">
              <a:cs typeface="Arial" charset="0"/>
              <a:sym typeface="Symbol" pitchFamily="18" charset="2"/>
            </a:endParaRPr>
          </a:p>
        </p:txBody>
      </p:sp>
      <p:sp>
        <p:nvSpPr>
          <p:cNvPr id="7" name="Line 11"/>
          <p:cNvSpPr>
            <a:spLocks noChangeShapeType="1"/>
          </p:cNvSpPr>
          <p:nvPr/>
        </p:nvSpPr>
        <p:spPr bwMode="auto">
          <a:xfrm>
            <a:off x="4800600" y="2895600"/>
            <a:ext cx="1295400" cy="0"/>
          </a:xfrm>
          <a:prstGeom prst="line">
            <a:avLst/>
          </a:prstGeom>
          <a:noFill/>
          <a:ln w="9525">
            <a:solidFill>
              <a:srgbClr val="0000FF"/>
            </a:solidFill>
            <a:prstDash val="dash"/>
            <a:round/>
            <a:headEnd/>
            <a:tailEnd type="triangle" w="med" len="med"/>
          </a:ln>
          <a:effectLst/>
        </p:spPr>
        <p:txBody>
          <a:bodyPr/>
          <a:lstStyle/>
          <a:p>
            <a:endParaRPr lang="es-CL"/>
          </a:p>
        </p:txBody>
      </p:sp>
      <p:sp>
        <p:nvSpPr>
          <p:cNvPr id="8" name="Text Box 12"/>
          <p:cNvSpPr txBox="1">
            <a:spLocks noChangeArrowheads="1"/>
          </p:cNvSpPr>
          <p:nvPr/>
        </p:nvSpPr>
        <p:spPr bwMode="auto">
          <a:xfrm>
            <a:off x="6858000" y="2667000"/>
            <a:ext cx="838200" cy="396875"/>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2mn</a:t>
            </a:r>
            <a:endParaRPr lang="en-US" sz="2000" dirty="0">
              <a:latin typeface="Arial" pitchFamily="34" charset="0"/>
              <a:cs typeface="Arial" pitchFamily="34" charset="0"/>
            </a:endParaRPr>
          </a:p>
        </p:txBody>
      </p:sp>
      <p:sp>
        <p:nvSpPr>
          <p:cNvPr id="9" name="Text Box 13"/>
          <p:cNvSpPr txBox="1">
            <a:spLocks noChangeArrowheads="1"/>
          </p:cNvSpPr>
          <p:nvPr/>
        </p:nvSpPr>
        <p:spPr bwMode="auto">
          <a:xfrm>
            <a:off x="1143000" y="3276600"/>
            <a:ext cx="1828800" cy="396875"/>
          </a:xfrm>
          <a:prstGeom prst="rect">
            <a:avLst/>
          </a:prstGeom>
          <a:noFill/>
          <a:ln w="9525">
            <a:noFill/>
            <a:miter lim="800000"/>
            <a:headEnd/>
            <a:tailEnd/>
          </a:ln>
          <a:effectLst/>
        </p:spPr>
        <p:txBody>
          <a:bodyPr>
            <a:spAutoFit/>
          </a:bodyPr>
          <a:lstStyle/>
          <a:p>
            <a:pPr>
              <a:spcBef>
                <a:spcPct val="50000"/>
              </a:spcBef>
            </a:pPr>
            <a:r>
              <a:rPr lang="es-ES" sz="2000"/>
              <a:t>Un tercio de x.</a:t>
            </a:r>
            <a:endParaRPr lang="en-US" sz="2000">
              <a:cs typeface="Arial" charset="0"/>
              <a:sym typeface="Symbol" pitchFamily="18" charset="2"/>
            </a:endParaRPr>
          </a:p>
        </p:txBody>
      </p:sp>
      <p:sp>
        <p:nvSpPr>
          <p:cNvPr id="10" name="Line 14"/>
          <p:cNvSpPr>
            <a:spLocks noChangeShapeType="1"/>
          </p:cNvSpPr>
          <p:nvPr/>
        </p:nvSpPr>
        <p:spPr bwMode="auto">
          <a:xfrm>
            <a:off x="4800600" y="3505200"/>
            <a:ext cx="1295400" cy="0"/>
          </a:xfrm>
          <a:prstGeom prst="line">
            <a:avLst/>
          </a:prstGeom>
          <a:noFill/>
          <a:ln w="9525">
            <a:solidFill>
              <a:srgbClr val="0000FF"/>
            </a:solidFill>
            <a:prstDash val="dash"/>
            <a:round/>
            <a:headEnd/>
            <a:tailEnd type="triangle" w="med" len="med"/>
          </a:ln>
          <a:effectLst/>
        </p:spPr>
        <p:txBody>
          <a:bodyPr/>
          <a:lstStyle/>
          <a:p>
            <a:endParaRPr lang="es-CL"/>
          </a:p>
        </p:txBody>
      </p:sp>
      <p:sp>
        <p:nvSpPr>
          <p:cNvPr id="11" name="Text Box 15"/>
          <p:cNvSpPr txBox="1">
            <a:spLocks noChangeArrowheads="1"/>
          </p:cNvSpPr>
          <p:nvPr/>
        </p:nvSpPr>
        <p:spPr bwMode="auto">
          <a:xfrm>
            <a:off x="1143000" y="3810000"/>
            <a:ext cx="2743200" cy="701675"/>
          </a:xfrm>
          <a:prstGeom prst="rect">
            <a:avLst/>
          </a:prstGeom>
          <a:noFill/>
          <a:ln w="9525">
            <a:noFill/>
            <a:miter lim="800000"/>
            <a:headEnd/>
            <a:tailEnd/>
          </a:ln>
          <a:effectLst/>
        </p:spPr>
        <p:txBody>
          <a:bodyPr>
            <a:spAutoFit/>
          </a:bodyPr>
          <a:lstStyle/>
          <a:p>
            <a:pPr>
              <a:spcBef>
                <a:spcPct val="50000"/>
              </a:spcBef>
            </a:pPr>
            <a:r>
              <a:rPr lang="es-ES" sz="2000"/>
              <a:t>Tres veces la suma de f y g.</a:t>
            </a:r>
            <a:r>
              <a:rPr lang="es-ES" sz="2000">
                <a:cs typeface="Arial" charset="0"/>
                <a:sym typeface="Symbol" pitchFamily="18" charset="2"/>
              </a:rPr>
              <a:t> </a:t>
            </a:r>
            <a:endParaRPr lang="en-US" sz="2000">
              <a:cs typeface="Arial" charset="0"/>
              <a:sym typeface="Symbol" pitchFamily="18" charset="2"/>
            </a:endParaRPr>
          </a:p>
        </p:txBody>
      </p:sp>
      <p:sp>
        <p:nvSpPr>
          <p:cNvPr id="12" name="Line 16"/>
          <p:cNvSpPr>
            <a:spLocks noChangeShapeType="1"/>
          </p:cNvSpPr>
          <p:nvPr/>
        </p:nvSpPr>
        <p:spPr bwMode="auto">
          <a:xfrm>
            <a:off x="4800600" y="4191000"/>
            <a:ext cx="1295400" cy="0"/>
          </a:xfrm>
          <a:prstGeom prst="line">
            <a:avLst/>
          </a:prstGeom>
          <a:noFill/>
          <a:ln w="9525">
            <a:solidFill>
              <a:srgbClr val="0000FF"/>
            </a:solidFill>
            <a:prstDash val="dash"/>
            <a:round/>
            <a:headEnd/>
            <a:tailEnd type="triangle" w="med" len="med"/>
          </a:ln>
          <a:effectLst/>
        </p:spPr>
        <p:txBody>
          <a:bodyPr/>
          <a:lstStyle/>
          <a:p>
            <a:endParaRPr lang="es-CL"/>
          </a:p>
        </p:txBody>
      </p:sp>
      <p:sp>
        <p:nvSpPr>
          <p:cNvPr id="13" name="Text Box 17"/>
          <p:cNvSpPr txBox="1">
            <a:spLocks noChangeArrowheads="1"/>
          </p:cNvSpPr>
          <p:nvPr/>
        </p:nvSpPr>
        <p:spPr bwMode="auto">
          <a:xfrm>
            <a:off x="6629400" y="3962400"/>
            <a:ext cx="1447800" cy="396875"/>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3(f + g</a:t>
            </a:r>
            <a:r>
              <a:rPr lang="es-ES" sz="2000" dirty="0"/>
              <a:t>)</a:t>
            </a:r>
            <a:endParaRPr lang="en-US" sz="2000" dirty="0"/>
          </a:p>
        </p:txBody>
      </p:sp>
      <p:sp>
        <p:nvSpPr>
          <p:cNvPr id="14" name="Text Box 19"/>
          <p:cNvSpPr txBox="1">
            <a:spLocks noChangeArrowheads="1"/>
          </p:cNvSpPr>
          <p:nvPr/>
        </p:nvSpPr>
        <p:spPr bwMode="auto">
          <a:xfrm>
            <a:off x="1143000" y="1905000"/>
            <a:ext cx="2057400" cy="396875"/>
          </a:xfrm>
          <a:prstGeom prst="rect">
            <a:avLst/>
          </a:prstGeom>
          <a:noFill/>
          <a:ln w="9525">
            <a:noFill/>
            <a:miter lim="800000"/>
            <a:headEnd/>
            <a:tailEnd/>
          </a:ln>
          <a:effectLst/>
        </p:spPr>
        <p:txBody>
          <a:bodyPr>
            <a:spAutoFit/>
          </a:bodyPr>
          <a:lstStyle/>
          <a:p>
            <a:pPr>
              <a:spcBef>
                <a:spcPct val="50000"/>
              </a:spcBef>
            </a:pPr>
            <a:r>
              <a:rPr lang="es-ES" sz="2000"/>
              <a:t>El triple de a.</a:t>
            </a:r>
            <a:endParaRPr lang="en-US" sz="2000">
              <a:cs typeface="Arial" charset="0"/>
              <a:sym typeface="Symbol" pitchFamily="18" charset="2"/>
            </a:endParaRPr>
          </a:p>
        </p:txBody>
      </p:sp>
      <p:sp>
        <p:nvSpPr>
          <p:cNvPr id="15" name="Text Box 20"/>
          <p:cNvSpPr txBox="1">
            <a:spLocks noChangeArrowheads="1"/>
          </p:cNvSpPr>
          <p:nvPr/>
        </p:nvSpPr>
        <p:spPr bwMode="auto">
          <a:xfrm>
            <a:off x="6934200" y="1981200"/>
            <a:ext cx="762000" cy="396875"/>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3a</a:t>
            </a:r>
            <a:endParaRPr lang="en-US" sz="2000" dirty="0">
              <a:latin typeface="Arial" pitchFamily="34" charset="0"/>
              <a:cs typeface="Arial" pitchFamily="34" charset="0"/>
            </a:endParaRPr>
          </a:p>
        </p:txBody>
      </p:sp>
      <p:sp>
        <p:nvSpPr>
          <p:cNvPr id="16" name="Line 21"/>
          <p:cNvSpPr>
            <a:spLocks noChangeShapeType="1"/>
          </p:cNvSpPr>
          <p:nvPr/>
        </p:nvSpPr>
        <p:spPr bwMode="auto">
          <a:xfrm>
            <a:off x="4800600" y="2209800"/>
            <a:ext cx="1295400" cy="0"/>
          </a:xfrm>
          <a:prstGeom prst="line">
            <a:avLst/>
          </a:prstGeom>
          <a:noFill/>
          <a:ln w="9525">
            <a:solidFill>
              <a:srgbClr val="0000FF"/>
            </a:solidFill>
            <a:prstDash val="dash"/>
            <a:round/>
            <a:headEnd/>
            <a:tailEnd type="triangle" w="med" len="med"/>
          </a:ln>
          <a:effectLst/>
        </p:spPr>
        <p:txBody>
          <a:bodyPr/>
          <a:lstStyle/>
          <a:p>
            <a:endParaRPr lang="es-CL"/>
          </a:p>
        </p:txBody>
      </p:sp>
      <p:sp>
        <p:nvSpPr>
          <p:cNvPr id="17" name="Text Box 22"/>
          <p:cNvSpPr txBox="1">
            <a:spLocks noChangeArrowheads="1"/>
          </p:cNvSpPr>
          <p:nvPr/>
        </p:nvSpPr>
        <p:spPr bwMode="auto">
          <a:xfrm>
            <a:off x="6324600" y="1524000"/>
            <a:ext cx="2133600" cy="336550"/>
          </a:xfrm>
          <a:prstGeom prst="rect">
            <a:avLst/>
          </a:prstGeom>
          <a:noFill/>
          <a:ln w="9525">
            <a:noFill/>
            <a:miter lim="800000"/>
            <a:headEnd/>
            <a:tailEnd/>
          </a:ln>
          <a:effectLst/>
        </p:spPr>
        <p:txBody>
          <a:bodyPr>
            <a:spAutoFit/>
          </a:bodyPr>
          <a:lstStyle/>
          <a:p>
            <a:pPr>
              <a:spcBef>
                <a:spcPct val="50000"/>
              </a:spcBef>
            </a:pPr>
            <a:r>
              <a:rPr lang="es-ES" sz="1600">
                <a:solidFill>
                  <a:srgbClr val="800080"/>
                </a:solidFill>
              </a:rPr>
              <a:t>Lenguaje algebraico</a:t>
            </a:r>
            <a:endParaRPr lang="en-US" sz="1600">
              <a:solidFill>
                <a:srgbClr val="800080"/>
              </a:solidFill>
            </a:endParaRPr>
          </a:p>
        </p:txBody>
      </p:sp>
      <p:sp>
        <p:nvSpPr>
          <p:cNvPr id="18" name="Text Box 23"/>
          <p:cNvSpPr txBox="1">
            <a:spLocks noChangeArrowheads="1"/>
          </p:cNvSpPr>
          <p:nvPr/>
        </p:nvSpPr>
        <p:spPr bwMode="auto">
          <a:xfrm>
            <a:off x="533400" y="1905000"/>
            <a:ext cx="533400" cy="396875"/>
          </a:xfrm>
          <a:prstGeom prst="rect">
            <a:avLst/>
          </a:prstGeom>
          <a:noFill/>
          <a:ln w="9525">
            <a:noFill/>
            <a:miter lim="800000"/>
            <a:headEnd/>
            <a:tailEnd/>
          </a:ln>
          <a:effectLst/>
        </p:spPr>
        <p:txBody>
          <a:bodyPr>
            <a:spAutoFit/>
          </a:bodyPr>
          <a:lstStyle/>
          <a:p>
            <a:pPr>
              <a:spcBef>
                <a:spcPct val="50000"/>
              </a:spcBef>
            </a:pPr>
            <a:r>
              <a:rPr lang="es-ES" sz="2000"/>
              <a:t>1. </a:t>
            </a:r>
            <a:endParaRPr lang="en-US" sz="2000"/>
          </a:p>
        </p:txBody>
      </p:sp>
      <p:sp>
        <p:nvSpPr>
          <p:cNvPr id="19" name="Text Box 24"/>
          <p:cNvSpPr txBox="1">
            <a:spLocks noChangeArrowheads="1"/>
          </p:cNvSpPr>
          <p:nvPr/>
        </p:nvSpPr>
        <p:spPr bwMode="auto">
          <a:xfrm>
            <a:off x="533400" y="2590800"/>
            <a:ext cx="533400" cy="396875"/>
          </a:xfrm>
          <a:prstGeom prst="rect">
            <a:avLst/>
          </a:prstGeom>
          <a:noFill/>
          <a:ln w="9525">
            <a:noFill/>
            <a:miter lim="800000"/>
            <a:headEnd/>
            <a:tailEnd/>
          </a:ln>
          <a:effectLst/>
        </p:spPr>
        <p:txBody>
          <a:bodyPr>
            <a:spAutoFit/>
          </a:bodyPr>
          <a:lstStyle/>
          <a:p>
            <a:pPr>
              <a:spcBef>
                <a:spcPct val="50000"/>
              </a:spcBef>
            </a:pPr>
            <a:r>
              <a:rPr lang="es-ES" sz="2000"/>
              <a:t>2. </a:t>
            </a:r>
            <a:endParaRPr lang="en-US" sz="2000"/>
          </a:p>
        </p:txBody>
      </p:sp>
      <p:sp>
        <p:nvSpPr>
          <p:cNvPr id="20" name="Text Box 25"/>
          <p:cNvSpPr txBox="1">
            <a:spLocks noChangeArrowheads="1"/>
          </p:cNvSpPr>
          <p:nvPr/>
        </p:nvSpPr>
        <p:spPr bwMode="auto">
          <a:xfrm>
            <a:off x="533400" y="3276600"/>
            <a:ext cx="533400" cy="396875"/>
          </a:xfrm>
          <a:prstGeom prst="rect">
            <a:avLst/>
          </a:prstGeom>
          <a:noFill/>
          <a:ln w="9525">
            <a:noFill/>
            <a:miter lim="800000"/>
            <a:headEnd/>
            <a:tailEnd/>
          </a:ln>
          <a:effectLst/>
        </p:spPr>
        <p:txBody>
          <a:bodyPr>
            <a:spAutoFit/>
          </a:bodyPr>
          <a:lstStyle/>
          <a:p>
            <a:pPr>
              <a:spcBef>
                <a:spcPct val="50000"/>
              </a:spcBef>
            </a:pPr>
            <a:r>
              <a:rPr lang="es-ES" sz="2000"/>
              <a:t>3. </a:t>
            </a:r>
            <a:endParaRPr lang="en-US" sz="2000"/>
          </a:p>
        </p:txBody>
      </p:sp>
      <p:sp>
        <p:nvSpPr>
          <p:cNvPr id="21" name="Text Box 26"/>
          <p:cNvSpPr txBox="1">
            <a:spLocks noChangeArrowheads="1"/>
          </p:cNvSpPr>
          <p:nvPr/>
        </p:nvSpPr>
        <p:spPr bwMode="auto">
          <a:xfrm>
            <a:off x="533400" y="3886200"/>
            <a:ext cx="533400" cy="396875"/>
          </a:xfrm>
          <a:prstGeom prst="rect">
            <a:avLst/>
          </a:prstGeom>
          <a:noFill/>
          <a:ln w="9525">
            <a:noFill/>
            <a:miter lim="800000"/>
            <a:headEnd/>
            <a:tailEnd/>
          </a:ln>
          <a:effectLst/>
        </p:spPr>
        <p:txBody>
          <a:bodyPr>
            <a:spAutoFit/>
          </a:bodyPr>
          <a:lstStyle/>
          <a:p>
            <a:pPr>
              <a:spcBef>
                <a:spcPct val="50000"/>
              </a:spcBef>
            </a:pPr>
            <a:r>
              <a:rPr lang="es-ES" sz="2000"/>
              <a:t>4. </a:t>
            </a:r>
            <a:endParaRPr lang="en-US" sz="2000"/>
          </a:p>
        </p:txBody>
      </p:sp>
      <p:sp>
        <p:nvSpPr>
          <p:cNvPr id="22" name="Text Box 27"/>
          <p:cNvSpPr txBox="1">
            <a:spLocks noChangeArrowheads="1"/>
          </p:cNvSpPr>
          <p:nvPr/>
        </p:nvSpPr>
        <p:spPr bwMode="auto">
          <a:xfrm>
            <a:off x="533400" y="4648200"/>
            <a:ext cx="533400" cy="396875"/>
          </a:xfrm>
          <a:prstGeom prst="rect">
            <a:avLst/>
          </a:prstGeom>
          <a:noFill/>
          <a:ln w="9525">
            <a:noFill/>
            <a:miter lim="800000"/>
            <a:headEnd/>
            <a:tailEnd/>
          </a:ln>
          <a:effectLst/>
        </p:spPr>
        <p:txBody>
          <a:bodyPr>
            <a:spAutoFit/>
          </a:bodyPr>
          <a:lstStyle/>
          <a:p>
            <a:pPr>
              <a:spcBef>
                <a:spcPct val="50000"/>
              </a:spcBef>
            </a:pPr>
            <a:r>
              <a:rPr lang="es-ES" sz="2000"/>
              <a:t>5. </a:t>
            </a:r>
            <a:endParaRPr lang="en-US" sz="2000"/>
          </a:p>
        </p:txBody>
      </p:sp>
      <p:graphicFrame>
        <p:nvGraphicFramePr>
          <p:cNvPr id="23" name="Object 28"/>
          <p:cNvGraphicFramePr>
            <a:graphicFrameLocks noChangeAspect="1"/>
          </p:cNvGraphicFramePr>
          <p:nvPr/>
        </p:nvGraphicFramePr>
        <p:xfrm>
          <a:off x="7400925" y="4756150"/>
          <a:ext cx="246063" cy="622300"/>
        </p:xfrm>
        <a:graphic>
          <a:graphicData uri="http://schemas.openxmlformats.org/presentationml/2006/ole">
            <mc:AlternateContent xmlns:mc="http://schemas.openxmlformats.org/markup-compatibility/2006">
              <mc:Choice xmlns:v="urn:schemas-microsoft-com:vml" Requires="v">
                <p:oleObj spid="_x0000_s115736" name="Equation" r:id="rId3" imgW="139700" imgH="355600" progId="">
                  <p:embed/>
                </p:oleObj>
              </mc:Choice>
              <mc:Fallback>
                <p:oleObj name="Equation" r:id="rId3" imgW="139700" imgH="355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0925" y="4756150"/>
                        <a:ext cx="246063"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29"/>
          <p:cNvGraphicFramePr>
            <a:graphicFrameLocks noChangeAspect="1"/>
          </p:cNvGraphicFramePr>
          <p:nvPr>
            <p:extLst>
              <p:ext uri="{D42A27DB-BD31-4B8C-83A1-F6EECF244321}">
                <p14:modId xmlns:p14="http://schemas.microsoft.com/office/powerpoint/2010/main" val="3120713514"/>
              </p:ext>
            </p:extLst>
          </p:nvPr>
        </p:nvGraphicFramePr>
        <p:xfrm>
          <a:off x="7021513" y="3235325"/>
          <a:ext cx="273050" cy="692150"/>
        </p:xfrm>
        <a:graphic>
          <a:graphicData uri="http://schemas.openxmlformats.org/presentationml/2006/ole">
            <mc:AlternateContent xmlns:mc="http://schemas.openxmlformats.org/markup-compatibility/2006">
              <mc:Choice xmlns:v="urn:schemas-microsoft-com:vml" Requires="v">
                <p:oleObj spid="_x0000_s115737" name="Equation" r:id="rId5" imgW="139700" imgH="355600" progId="Equation.DSMT4">
                  <p:embed/>
                </p:oleObj>
              </mc:Choice>
              <mc:Fallback>
                <p:oleObj name="Equation" r:id="rId5" imgW="139700" imgH="355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1513" y="3235325"/>
                        <a:ext cx="27305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24 Marcador de número de diapositiva"/>
          <p:cNvSpPr>
            <a:spLocks noGrp="1"/>
          </p:cNvSpPr>
          <p:nvPr>
            <p:ph type="sldNum" sz="quarter" idx="12"/>
          </p:nvPr>
        </p:nvSpPr>
        <p:spPr/>
        <p:txBody>
          <a:bodyPr/>
          <a:lstStyle/>
          <a:p>
            <a:fld id="{042AED99-7FB4-404E-8A97-64753DCE42EC}" type="slidenum">
              <a:rPr kumimoji="0" lang="en-US" smtClean="0"/>
              <a:pPr/>
              <a:t>10</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trips(downRigh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strips(upRigh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dissolv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downRight)">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9"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0-#ppt_w/2"/>
                                          </p:val>
                                        </p:tav>
                                        <p:tav tm="100000">
                                          <p:val>
                                            <p:strVal val="#ppt_x"/>
                                          </p:val>
                                        </p:tav>
                                      </p:tavLst>
                                    </p:anim>
                                    <p:anim calcmode="lin" valueType="num">
                                      <p:cBhvr additive="base">
                                        <p:cTn id="71"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2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3" presetClass="entr" presetSubtype="16"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fill="hold"/>
                                        <p:tgtEl>
                                          <p:spTgt spid="11"/>
                                        </p:tgtEl>
                                        <p:attrNameLst>
                                          <p:attrName>ppt_w</p:attrName>
                                        </p:attrNameLst>
                                      </p:cBhvr>
                                      <p:tavLst>
                                        <p:tav tm="0">
                                          <p:val>
                                            <p:fltVal val="0"/>
                                          </p:val>
                                        </p:tav>
                                        <p:tav tm="100000">
                                          <p:val>
                                            <p:strVal val="#ppt_w"/>
                                          </p:val>
                                        </p:tav>
                                      </p:tavLst>
                                    </p:anim>
                                    <p:anim calcmode="lin" valueType="num">
                                      <p:cBhvr>
                                        <p:cTn id="81"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18" presetClass="entr" presetSubtype="3"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strips(upRight)">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9"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0-#ppt_w/2"/>
                                          </p:val>
                                        </p:tav>
                                        <p:tav tm="100000">
                                          <p:val>
                                            <p:strVal val="#ppt_x"/>
                                          </p:val>
                                        </p:tav>
                                      </p:tavLst>
                                    </p:anim>
                                    <p:anim calcmode="lin" valueType="num">
                                      <p:cBhvr additive="base">
                                        <p:cTn id="9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499"/>
                                          </p:stCondLst>
                                        </p:cTn>
                                        <p:tgtEl>
                                          <p:spTgt spid="2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3" fill="hold" grpId="0" nodeType="clickEffect">
                                  <p:stCondLst>
                                    <p:cond delay="0"/>
                                  </p:stCondLst>
                                  <p:childTnLst>
                                    <p:set>
                                      <p:cBhvr>
                                        <p:cTn id="100" dur="1" fill="hold">
                                          <p:stCondLst>
                                            <p:cond delay="0"/>
                                          </p:stCondLst>
                                        </p:cTn>
                                        <p:tgtEl>
                                          <p:spTgt spid="3"/>
                                        </p:tgtEl>
                                        <p:attrNameLst>
                                          <p:attrName>style.visibility</p:attrName>
                                        </p:attrNameLst>
                                      </p:cBhvr>
                                      <p:to>
                                        <p:strVal val="visible"/>
                                      </p:to>
                                    </p:set>
                                    <p:anim calcmode="lin" valueType="num">
                                      <p:cBhvr additive="base">
                                        <p:cTn id="101" dur="500" fill="hold"/>
                                        <p:tgtEl>
                                          <p:spTgt spid="3"/>
                                        </p:tgtEl>
                                        <p:attrNameLst>
                                          <p:attrName>ppt_x</p:attrName>
                                        </p:attrNameLst>
                                      </p:cBhvr>
                                      <p:tavLst>
                                        <p:tav tm="0">
                                          <p:val>
                                            <p:strVal val="1+#ppt_w/2"/>
                                          </p:val>
                                        </p:tav>
                                        <p:tav tm="100000">
                                          <p:val>
                                            <p:strVal val="#ppt_x"/>
                                          </p:val>
                                        </p:tav>
                                      </p:tavLst>
                                    </p:anim>
                                    <p:anim calcmode="lin" valueType="num">
                                      <p:cBhvr additive="base">
                                        <p:cTn id="10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8" presetClass="entr" presetSubtype="3" fill="hold" grpId="0" nodeType="clickEffect">
                                  <p:stCondLst>
                                    <p:cond delay="0"/>
                                  </p:stCondLst>
                                  <p:childTnLst>
                                    <p:set>
                                      <p:cBhvr>
                                        <p:cTn id="106" dur="1" fill="hold">
                                          <p:stCondLst>
                                            <p:cond delay="0"/>
                                          </p:stCondLst>
                                        </p:cTn>
                                        <p:tgtEl>
                                          <p:spTgt spid="5"/>
                                        </p:tgtEl>
                                        <p:attrNameLst>
                                          <p:attrName>style.visibility</p:attrName>
                                        </p:attrNameLst>
                                      </p:cBhvr>
                                      <p:to>
                                        <p:strVal val="visible"/>
                                      </p:to>
                                    </p:set>
                                    <p:animEffect transition="in" filter="strips(upRight)">
                                      <p:cBhvr>
                                        <p:cTn id="107" dur="500"/>
                                        <p:tgtEl>
                                          <p:spTgt spid="5"/>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499"/>
                                          </p:stCondLst>
                                        </p:cTn>
                                        <p:tgtEl>
                                          <p:spTgt spid="4"/>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nimBg="1"/>
      <p:bldP spid="6" grpId="0" autoUpdateAnimBg="0"/>
      <p:bldP spid="7" grpId="0" animBg="1"/>
      <p:bldP spid="8" grpId="0" autoUpdateAnimBg="0"/>
      <p:bldP spid="9" grpId="0" autoUpdateAnimBg="0"/>
      <p:bldP spid="10" grpId="0" animBg="1"/>
      <p:bldP spid="11" grpId="0" autoUpdateAnimBg="0"/>
      <p:bldP spid="12" grpId="0" animBg="1"/>
      <p:bldP spid="13" grpId="0" autoUpdateAnimBg="0"/>
      <p:bldP spid="14" grpId="0" autoUpdateAnimBg="0"/>
      <p:bldP spid="15" grpId="0" autoUpdateAnimBg="0"/>
      <p:bldP spid="16" grpId="0" animBg="1"/>
      <p:bldP spid="17" grpId="0" autoUpdateAnimBg="0"/>
      <p:bldP spid="18" grpId="0" autoUpdateAnimBg="0"/>
      <p:bldP spid="19" grpId="0" autoUpdateAnimBg="0"/>
      <p:bldP spid="20" grpId="0" autoUpdateAnimBg="0"/>
      <p:bldP spid="21" grpId="0" autoUpdateAnimBg="0"/>
      <p:bldP spid="2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640360" y="474302"/>
            <a:ext cx="5436840" cy="1477328"/>
          </a:xfrm>
          <a:prstGeom prst="rect">
            <a:avLst/>
          </a:prstGeom>
          <a:noFill/>
          <a:ln w="9525">
            <a:noFill/>
            <a:miter lim="800000"/>
            <a:headEnd/>
            <a:tailEnd/>
          </a:ln>
          <a:effectLst/>
        </p:spPr>
        <p:txBody>
          <a:bodyPr wrap="square">
            <a:spAutoFit/>
          </a:bodyPr>
          <a:lstStyle/>
          <a:p>
            <a:pPr>
              <a:spcBef>
                <a:spcPct val="50000"/>
              </a:spcBef>
            </a:pPr>
            <a:r>
              <a:rPr lang="es-ES" sz="2000" dirty="0"/>
              <a:t>Es importante tener en cuenta que las operaciones usadas en álgebra siguen las mismas reglas que las usadas en aritmética.</a:t>
            </a:r>
          </a:p>
          <a:p>
            <a:pPr>
              <a:spcBef>
                <a:spcPct val="50000"/>
              </a:spcBef>
            </a:pPr>
            <a:r>
              <a:rPr lang="es-ES" sz="2000" dirty="0"/>
              <a:t>Ejemplos:</a:t>
            </a:r>
            <a:endParaRPr lang="en-US" sz="2000" dirty="0"/>
          </a:p>
        </p:txBody>
      </p:sp>
      <p:sp>
        <p:nvSpPr>
          <p:cNvPr id="3" name="Text Box 7"/>
          <p:cNvSpPr txBox="1">
            <a:spLocks noChangeArrowheads="1"/>
          </p:cNvSpPr>
          <p:nvPr/>
        </p:nvSpPr>
        <p:spPr bwMode="auto">
          <a:xfrm>
            <a:off x="4038600" y="4191000"/>
            <a:ext cx="3124200" cy="396875"/>
          </a:xfrm>
          <a:prstGeom prst="rect">
            <a:avLst/>
          </a:prstGeom>
          <a:noFill/>
          <a:ln w="9525">
            <a:noFill/>
            <a:miter lim="800000"/>
            <a:headEnd/>
            <a:tailEnd/>
          </a:ln>
          <a:effectLst/>
        </p:spPr>
        <p:txBody>
          <a:bodyPr>
            <a:spAutoFit/>
          </a:bodyPr>
          <a:lstStyle/>
          <a:p>
            <a:pPr>
              <a:spcBef>
                <a:spcPct val="50000"/>
              </a:spcBef>
            </a:pPr>
            <a:r>
              <a:rPr lang="es-ES" sz="2000"/>
              <a:t>a + ( b + c) = (a + b) + c</a:t>
            </a:r>
            <a:endParaRPr lang="en-US" sz="2000">
              <a:cs typeface="Arial" charset="0"/>
              <a:sym typeface="Symbol" pitchFamily="18" charset="2"/>
            </a:endParaRPr>
          </a:p>
        </p:txBody>
      </p:sp>
      <p:sp>
        <p:nvSpPr>
          <p:cNvPr id="4" name="Text Box 8"/>
          <p:cNvSpPr txBox="1">
            <a:spLocks noChangeArrowheads="1"/>
          </p:cNvSpPr>
          <p:nvPr/>
        </p:nvSpPr>
        <p:spPr bwMode="auto">
          <a:xfrm>
            <a:off x="4343400" y="4876800"/>
            <a:ext cx="2209800" cy="396875"/>
          </a:xfrm>
          <a:prstGeom prst="rect">
            <a:avLst/>
          </a:prstGeom>
          <a:noFill/>
          <a:ln w="9525">
            <a:noFill/>
            <a:miter lim="800000"/>
            <a:headEnd/>
            <a:tailEnd/>
          </a:ln>
          <a:effectLst/>
        </p:spPr>
        <p:txBody>
          <a:bodyPr>
            <a:spAutoFit/>
          </a:bodyPr>
          <a:lstStyle/>
          <a:p>
            <a:pPr>
              <a:spcBef>
                <a:spcPct val="50000"/>
              </a:spcBef>
            </a:pPr>
            <a:r>
              <a:rPr lang="es-ES" sz="2000"/>
              <a:t>a(bc) = (ab)c</a:t>
            </a:r>
            <a:endParaRPr lang="en-US" sz="2000"/>
          </a:p>
        </p:txBody>
      </p:sp>
      <p:sp>
        <p:nvSpPr>
          <p:cNvPr id="5" name="Text Box 10"/>
          <p:cNvSpPr txBox="1">
            <a:spLocks noChangeArrowheads="1"/>
          </p:cNvSpPr>
          <p:nvPr/>
        </p:nvSpPr>
        <p:spPr bwMode="auto">
          <a:xfrm>
            <a:off x="4343400" y="2057400"/>
            <a:ext cx="3124200" cy="396875"/>
          </a:xfrm>
          <a:prstGeom prst="rect">
            <a:avLst/>
          </a:prstGeom>
          <a:noFill/>
          <a:ln w="9525">
            <a:noFill/>
            <a:miter lim="800000"/>
            <a:headEnd/>
            <a:tailEnd/>
          </a:ln>
          <a:effectLst/>
        </p:spPr>
        <p:txBody>
          <a:bodyPr>
            <a:spAutoFit/>
          </a:bodyPr>
          <a:lstStyle/>
          <a:p>
            <a:pPr>
              <a:spcBef>
                <a:spcPct val="50000"/>
              </a:spcBef>
            </a:pPr>
            <a:r>
              <a:rPr lang="es-ES" altLang="ja-JP" sz="2000">
                <a:solidFill>
                  <a:srgbClr val="800080"/>
                </a:solidFill>
                <a:cs typeface="Arial" charset="0"/>
                <a:sym typeface="Symbol" pitchFamily="18" charset="2"/>
              </a:rPr>
              <a:t>Á</a:t>
            </a:r>
            <a:r>
              <a:rPr lang="es-ES" sz="2000">
                <a:solidFill>
                  <a:srgbClr val="800080"/>
                </a:solidFill>
                <a:cs typeface="Arial" charset="0"/>
                <a:sym typeface="Symbol" pitchFamily="18" charset="2"/>
              </a:rPr>
              <a:t>LGEBRA</a:t>
            </a:r>
            <a:endParaRPr lang="en-US" sz="2000">
              <a:solidFill>
                <a:srgbClr val="800080"/>
              </a:solidFill>
              <a:cs typeface="Arial" charset="0"/>
              <a:sym typeface="Symbol" pitchFamily="18" charset="2"/>
            </a:endParaRPr>
          </a:p>
        </p:txBody>
      </p:sp>
      <p:sp>
        <p:nvSpPr>
          <p:cNvPr id="6" name="Text Box 12"/>
          <p:cNvSpPr txBox="1">
            <a:spLocks noChangeArrowheads="1"/>
          </p:cNvSpPr>
          <p:nvPr/>
        </p:nvSpPr>
        <p:spPr bwMode="auto">
          <a:xfrm>
            <a:off x="685800" y="2819400"/>
            <a:ext cx="1828800" cy="396875"/>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2 + 7 = 7 + 2</a:t>
            </a:r>
            <a:endParaRPr lang="en-US" sz="2000" dirty="0">
              <a:latin typeface="Arial" pitchFamily="34" charset="0"/>
              <a:cs typeface="Arial" pitchFamily="34" charset="0"/>
            </a:endParaRPr>
          </a:p>
        </p:txBody>
      </p:sp>
      <p:sp>
        <p:nvSpPr>
          <p:cNvPr id="7" name="Text Box 13"/>
          <p:cNvSpPr txBox="1">
            <a:spLocks noChangeArrowheads="1"/>
          </p:cNvSpPr>
          <p:nvPr/>
        </p:nvSpPr>
        <p:spPr bwMode="auto">
          <a:xfrm>
            <a:off x="4267200" y="2819400"/>
            <a:ext cx="1828800" cy="396875"/>
          </a:xfrm>
          <a:prstGeom prst="rect">
            <a:avLst/>
          </a:prstGeom>
          <a:noFill/>
          <a:ln w="9525">
            <a:noFill/>
            <a:miter lim="800000"/>
            <a:headEnd/>
            <a:tailEnd/>
          </a:ln>
          <a:effectLst/>
        </p:spPr>
        <p:txBody>
          <a:bodyPr>
            <a:spAutoFit/>
          </a:bodyPr>
          <a:lstStyle/>
          <a:p>
            <a:pPr>
              <a:spcBef>
                <a:spcPct val="50000"/>
              </a:spcBef>
            </a:pPr>
            <a:r>
              <a:rPr lang="es-ES" sz="2000"/>
              <a:t>a + b = b + a</a:t>
            </a:r>
            <a:endParaRPr lang="en-US" sz="2000">
              <a:cs typeface="Arial" charset="0"/>
              <a:sym typeface="Symbol" pitchFamily="18" charset="2"/>
            </a:endParaRPr>
          </a:p>
        </p:txBody>
      </p:sp>
      <p:sp>
        <p:nvSpPr>
          <p:cNvPr id="8" name="Text Box 15"/>
          <p:cNvSpPr txBox="1">
            <a:spLocks noChangeArrowheads="1"/>
          </p:cNvSpPr>
          <p:nvPr/>
        </p:nvSpPr>
        <p:spPr bwMode="auto">
          <a:xfrm>
            <a:off x="3962400" y="3505200"/>
            <a:ext cx="3429000" cy="396875"/>
          </a:xfrm>
          <a:prstGeom prst="rect">
            <a:avLst/>
          </a:prstGeom>
          <a:noFill/>
          <a:ln w="9525">
            <a:noFill/>
            <a:miter lim="800000"/>
            <a:headEnd/>
            <a:tailEnd/>
          </a:ln>
          <a:effectLst/>
        </p:spPr>
        <p:txBody>
          <a:bodyPr>
            <a:spAutoFit/>
          </a:bodyPr>
          <a:lstStyle/>
          <a:p>
            <a:pPr>
              <a:spcBef>
                <a:spcPct val="50000"/>
              </a:spcBef>
            </a:pPr>
            <a:r>
              <a:rPr lang="es-ES" sz="2000"/>
              <a:t>a </a:t>
            </a:r>
            <a:r>
              <a:rPr lang="es-ES" sz="2000">
                <a:cs typeface="Arial" charset="0"/>
                <a:sym typeface="Symbol" pitchFamily="18" charset="2"/>
              </a:rPr>
              <a:t>•</a:t>
            </a:r>
            <a:r>
              <a:rPr lang="es-ES" sz="2000">
                <a:sym typeface="Symbol" pitchFamily="18" charset="2"/>
              </a:rPr>
              <a:t> b = b </a:t>
            </a:r>
            <a:r>
              <a:rPr lang="es-ES" sz="2000">
                <a:cs typeface="Arial" charset="0"/>
                <a:sym typeface="Symbol" pitchFamily="18" charset="2"/>
              </a:rPr>
              <a:t>•</a:t>
            </a:r>
            <a:r>
              <a:rPr lang="es-ES" sz="2000">
                <a:sym typeface="Symbol" pitchFamily="18" charset="2"/>
              </a:rPr>
              <a:t> a  </a:t>
            </a:r>
            <a:r>
              <a:rPr lang="es-ES" altLang="ja-JP" sz="2000">
                <a:sym typeface="Symbol" pitchFamily="18" charset="2"/>
              </a:rPr>
              <a:t>ó</a:t>
            </a:r>
            <a:r>
              <a:rPr lang="es-ES" sz="2000">
                <a:sym typeface="Symbol" pitchFamily="18" charset="2"/>
              </a:rPr>
              <a:t>  </a:t>
            </a:r>
            <a:r>
              <a:rPr lang="es-ES" sz="2000"/>
              <a:t>ab = ba</a:t>
            </a:r>
            <a:endParaRPr lang="en-US" sz="2000"/>
          </a:p>
        </p:txBody>
      </p:sp>
      <p:sp>
        <p:nvSpPr>
          <p:cNvPr id="9" name="Text Box 24"/>
          <p:cNvSpPr txBox="1">
            <a:spLocks noChangeArrowheads="1"/>
          </p:cNvSpPr>
          <p:nvPr/>
        </p:nvSpPr>
        <p:spPr bwMode="auto">
          <a:xfrm>
            <a:off x="609600" y="1981200"/>
            <a:ext cx="1981200" cy="396875"/>
          </a:xfrm>
          <a:prstGeom prst="rect">
            <a:avLst/>
          </a:prstGeom>
          <a:noFill/>
          <a:ln w="9525">
            <a:noFill/>
            <a:miter lim="800000"/>
            <a:headEnd/>
            <a:tailEnd/>
          </a:ln>
          <a:effectLst/>
        </p:spPr>
        <p:txBody>
          <a:bodyPr>
            <a:spAutoFit/>
          </a:bodyPr>
          <a:lstStyle/>
          <a:p>
            <a:pPr>
              <a:spcBef>
                <a:spcPct val="50000"/>
              </a:spcBef>
            </a:pPr>
            <a:r>
              <a:rPr lang="es-ES" sz="2000">
                <a:solidFill>
                  <a:srgbClr val="800080"/>
                </a:solidFill>
              </a:rPr>
              <a:t>ARITM</a:t>
            </a:r>
            <a:r>
              <a:rPr lang="es-ES" altLang="ja-JP" sz="2000">
                <a:solidFill>
                  <a:srgbClr val="800080"/>
                </a:solidFill>
              </a:rPr>
              <a:t>É</a:t>
            </a:r>
            <a:r>
              <a:rPr lang="es-ES" sz="2000">
                <a:solidFill>
                  <a:srgbClr val="800080"/>
                </a:solidFill>
              </a:rPr>
              <a:t>TICA </a:t>
            </a:r>
            <a:endParaRPr lang="en-US" sz="2000">
              <a:solidFill>
                <a:srgbClr val="800080"/>
              </a:solidFill>
            </a:endParaRPr>
          </a:p>
        </p:txBody>
      </p:sp>
      <p:sp>
        <p:nvSpPr>
          <p:cNvPr id="10" name="Text Box 25"/>
          <p:cNvSpPr txBox="1">
            <a:spLocks noChangeArrowheads="1"/>
          </p:cNvSpPr>
          <p:nvPr/>
        </p:nvSpPr>
        <p:spPr bwMode="auto">
          <a:xfrm>
            <a:off x="838200" y="3581400"/>
            <a:ext cx="1676400" cy="396875"/>
          </a:xfrm>
          <a:prstGeom prst="rect">
            <a:avLst/>
          </a:prstGeom>
          <a:noFill/>
          <a:ln w="9525">
            <a:noFill/>
            <a:miter lim="800000"/>
            <a:headEnd/>
            <a:tailEnd/>
          </a:ln>
          <a:effectLst/>
        </p:spPr>
        <p:txBody>
          <a:bodyPr>
            <a:spAutoFit/>
          </a:bodyPr>
          <a:lstStyle/>
          <a:p>
            <a:pPr>
              <a:spcBef>
                <a:spcPct val="50000"/>
              </a:spcBef>
            </a:pPr>
            <a:r>
              <a:rPr lang="es-ES" sz="2000"/>
              <a:t>4 </a:t>
            </a:r>
            <a:r>
              <a:rPr lang="es-ES" sz="2000">
                <a:cs typeface="Arial" charset="0"/>
                <a:sym typeface="Symbol" pitchFamily="18" charset="2"/>
              </a:rPr>
              <a:t>•</a:t>
            </a:r>
            <a:r>
              <a:rPr lang="es-ES" sz="2000"/>
              <a:t> 5 = 5 </a:t>
            </a:r>
            <a:r>
              <a:rPr lang="es-ES" sz="2000">
                <a:cs typeface="Arial" charset="0"/>
                <a:sym typeface="Symbol" pitchFamily="18" charset="2"/>
              </a:rPr>
              <a:t>•</a:t>
            </a:r>
            <a:r>
              <a:rPr lang="es-ES" sz="2000"/>
              <a:t> 4 </a:t>
            </a:r>
            <a:endParaRPr lang="en-US" sz="2000"/>
          </a:p>
        </p:txBody>
      </p:sp>
      <p:sp>
        <p:nvSpPr>
          <p:cNvPr id="11" name="Text Box 26"/>
          <p:cNvSpPr txBox="1">
            <a:spLocks noChangeArrowheads="1"/>
          </p:cNvSpPr>
          <p:nvPr/>
        </p:nvSpPr>
        <p:spPr bwMode="auto">
          <a:xfrm>
            <a:off x="304800" y="4191000"/>
            <a:ext cx="2971800" cy="396875"/>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1 + ( 4 + 3) = (1 + 4) + 3 </a:t>
            </a:r>
            <a:endParaRPr lang="en-US" sz="2000" dirty="0">
              <a:latin typeface="Arial" pitchFamily="34" charset="0"/>
              <a:cs typeface="Arial" pitchFamily="34" charset="0"/>
            </a:endParaRPr>
          </a:p>
        </p:txBody>
      </p:sp>
      <p:sp>
        <p:nvSpPr>
          <p:cNvPr id="12" name="Text Box 27"/>
          <p:cNvSpPr txBox="1">
            <a:spLocks noChangeArrowheads="1"/>
          </p:cNvSpPr>
          <p:nvPr/>
        </p:nvSpPr>
        <p:spPr bwMode="auto">
          <a:xfrm>
            <a:off x="609600" y="4876800"/>
            <a:ext cx="2667000" cy="396875"/>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2 </a:t>
            </a:r>
            <a:r>
              <a:rPr lang="es-ES" sz="2000" dirty="0">
                <a:latin typeface="Arial" pitchFamily="34" charset="0"/>
                <a:cs typeface="Arial" pitchFamily="34" charset="0"/>
                <a:sym typeface="Symbol" pitchFamily="18" charset="2"/>
              </a:rPr>
              <a:t>•</a:t>
            </a:r>
            <a:r>
              <a:rPr lang="es-ES" sz="2000" dirty="0">
                <a:latin typeface="Arial" pitchFamily="34" charset="0"/>
                <a:cs typeface="Arial" pitchFamily="34" charset="0"/>
              </a:rPr>
              <a:t> (4 </a:t>
            </a:r>
            <a:r>
              <a:rPr lang="es-ES" sz="2000" dirty="0">
                <a:latin typeface="Arial" pitchFamily="34" charset="0"/>
                <a:cs typeface="Arial" pitchFamily="34" charset="0"/>
                <a:sym typeface="Symbol" pitchFamily="18" charset="2"/>
              </a:rPr>
              <a:t>•</a:t>
            </a:r>
            <a:r>
              <a:rPr lang="es-ES" sz="2000" dirty="0">
                <a:latin typeface="Arial" pitchFamily="34" charset="0"/>
                <a:cs typeface="Arial" pitchFamily="34" charset="0"/>
              </a:rPr>
              <a:t> 5) = (2 </a:t>
            </a:r>
            <a:r>
              <a:rPr lang="es-ES" sz="2000" dirty="0">
                <a:latin typeface="Arial" pitchFamily="34" charset="0"/>
                <a:cs typeface="Arial" pitchFamily="34" charset="0"/>
                <a:sym typeface="Symbol" pitchFamily="18" charset="2"/>
              </a:rPr>
              <a:t>•</a:t>
            </a:r>
            <a:r>
              <a:rPr lang="es-ES" sz="2000" dirty="0">
                <a:latin typeface="Arial" pitchFamily="34" charset="0"/>
                <a:cs typeface="Arial" pitchFamily="34" charset="0"/>
              </a:rPr>
              <a:t> 4) </a:t>
            </a:r>
            <a:r>
              <a:rPr lang="es-ES" sz="2000" dirty="0">
                <a:latin typeface="Arial" pitchFamily="34" charset="0"/>
                <a:cs typeface="Arial" pitchFamily="34" charset="0"/>
                <a:sym typeface="Symbol" pitchFamily="18" charset="2"/>
              </a:rPr>
              <a:t>•</a:t>
            </a:r>
            <a:r>
              <a:rPr lang="es-ES" sz="2000" dirty="0">
                <a:latin typeface="Arial" pitchFamily="34" charset="0"/>
                <a:cs typeface="Arial" pitchFamily="34" charset="0"/>
              </a:rPr>
              <a:t> 5</a:t>
            </a:r>
            <a:endParaRPr lang="en-US" sz="2000" dirty="0">
              <a:latin typeface="Arial" pitchFamily="34" charset="0"/>
              <a:cs typeface="Arial" pitchFamily="34" charset="0"/>
            </a:endParaRPr>
          </a:p>
        </p:txBody>
      </p:sp>
      <p:sp>
        <p:nvSpPr>
          <p:cNvPr id="13" name="AutoShape 30"/>
          <p:cNvSpPr>
            <a:spLocks/>
          </p:cNvSpPr>
          <p:nvPr/>
        </p:nvSpPr>
        <p:spPr bwMode="auto">
          <a:xfrm>
            <a:off x="7010400" y="2819400"/>
            <a:ext cx="76200" cy="1066800"/>
          </a:xfrm>
          <a:prstGeom prst="rightBrace">
            <a:avLst>
              <a:gd name="adj1" fmla="val 116667"/>
              <a:gd name="adj2" fmla="val 50000"/>
            </a:avLst>
          </a:prstGeom>
          <a:noFill/>
          <a:ln w="9525">
            <a:solidFill>
              <a:srgbClr val="800080"/>
            </a:solidFill>
            <a:round/>
            <a:headEnd/>
            <a:tailEnd/>
          </a:ln>
          <a:effectLst/>
        </p:spPr>
        <p:txBody>
          <a:bodyPr wrap="none" anchor="ctr"/>
          <a:lstStyle/>
          <a:p>
            <a:endParaRPr lang="es-CL"/>
          </a:p>
        </p:txBody>
      </p:sp>
      <p:sp>
        <p:nvSpPr>
          <p:cNvPr id="14" name="AutoShape 31"/>
          <p:cNvSpPr>
            <a:spLocks/>
          </p:cNvSpPr>
          <p:nvPr/>
        </p:nvSpPr>
        <p:spPr bwMode="auto">
          <a:xfrm>
            <a:off x="7010400" y="4267200"/>
            <a:ext cx="76200" cy="1066800"/>
          </a:xfrm>
          <a:prstGeom prst="rightBrace">
            <a:avLst>
              <a:gd name="adj1" fmla="val 116667"/>
              <a:gd name="adj2" fmla="val 50000"/>
            </a:avLst>
          </a:prstGeom>
          <a:noFill/>
          <a:ln w="9525">
            <a:solidFill>
              <a:srgbClr val="800080"/>
            </a:solidFill>
            <a:round/>
            <a:headEnd/>
            <a:tailEnd/>
          </a:ln>
          <a:effectLst/>
        </p:spPr>
        <p:txBody>
          <a:bodyPr wrap="none" anchor="ctr"/>
          <a:lstStyle/>
          <a:p>
            <a:endParaRPr lang="es-CL"/>
          </a:p>
        </p:txBody>
      </p:sp>
      <p:sp>
        <p:nvSpPr>
          <p:cNvPr id="15" name="Text Box 32"/>
          <p:cNvSpPr txBox="1">
            <a:spLocks noChangeArrowheads="1"/>
          </p:cNvSpPr>
          <p:nvPr/>
        </p:nvSpPr>
        <p:spPr bwMode="auto">
          <a:xfrm>
            <a:off x="7315200" y="3048000"/>
            <a:ext cx="1524000" cy="581025"/>
          </a:xfrm>
          <a:prstGeom prst="rect">
            <a:avLst/>
          </a:prstGeom>
          <a:noFill/>
          <a:ln w="9525">
            <a:noFill/>
            <a:miter lim="800000"/>
            <a:headEnd/>
            <a:tailEnd/>
          </a:ln>
          <a:effectLst/>
        </p:spPr>
        <p:txBody>
          <a:bodyPr>
            <a:spAutoFit/>
          </a:bodyPr>
          <a:lstStyle/>
          <a:p>
            <a:pPr>
              <a:spcBef>
                <a:spcPct val="50000"/>
              </a:spcBef>
            </a:pPr>
            <a:r>
              <a:rPr lang="es-ES" sz="1600" b="1"/>
              <a:t>Propiedad conmutativa.</a:t>
            </a:r>
            <a:endParaRPr lang="en-US" sz="1600" b="1"/>
          </a:p>
        </p:txBody>
      </p:sp>
      <p:sp>
        <p:nvSpPr>
          <p:cNvPr id="16" name="Text Box 33"/>
          <p:cNvSpPr txBox="1">
            <a:spLocks noChangeArrowheads="1"/>
          </p:cNvSpPr>
          <p:nvPr/>
        </p:nvSpPr>
        <p:spPr bwMode="auto">
          <a:xfrm>
            <a:off x="7315200" y="4419600"/>
            <a:ext cx="1524000" cy="581025"/>
          </a:xfrm>
          <a:prstGeom prst="rect">
            <a:avLst/>
          </a:prstGeom>
          <a:noFill/>
          <a:ln w="9525">
            <a:noFill/>
            <a:miter lim="800000"/>
            <a:headEnd/>
            <a:tailEnd/>
          </a:ln>
          <a:effectLst/>
        </p:spPr>
        <p:txBody>
          <a:bodyPr>
            <a:spAutoFit/>
          </a:bodyPr>
          <a:lstStyle/>
          <a:p>
            <a:pPr>
              <a:spcBef>
                <a:spcPct val="50000"/>
              </a:spcBef>
            </a:pPr>
            <a:r>
              <a:rPr lang="es-ES" sz="1600" b="1"/>
              <a:t>Propiedad asociativa.</a:t>
            </a:r>
            <a:endParaRPr lang="en-US" sz="1600" b="1"/>
          </a:p>
        </p:txBody>
      </p:sp>
      <p:sp>
        <p:nvSpPr>
          <p:cNvPr id="17" name="16 Marcador de número de diapositiva"/>
          <p:cNvSpPr>
            <a:spLocks noGrp="1"/>
          </p:cNvSpPr>
          <p:nvPr>
            <p:ph type="sldNum" sz="quarter" idx="12"/>
          </p:nvPr>
        </p:nvSpPr>
        <p:spPr/>
        <p:txBody>
          <a:bodyPr/>
          <a:lstStyle/>
          <a:p>
            <a:fld id="{042AED99-7FB4-404E-8A97-64753DCE42EC}" type="slidenum">
              <a:rPr kumimoji="0" lang="en-US" smtClean="0"/>
              <a:pPr/>
              <a:t>11</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300"/>
                                  </p:iterate>
                                  <p:childTnLst>
                                    <p:set>
                                      <p:cBhvr>
                                        <p:cTn id="22" dur="1" fill="hold">
                                          <p:stCondLst>
                                            <p:cond delay="2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300"/>
                                  </p:iterate>
                                  <p:childTnLst>
                                    <p:set>
                                      <p:cBhvr>
                                        <p:cTn id="26" dur="1" fill="hold">
                                          <p:stCondLst>
                                            <p:cond delay="299"/>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300"/>
                                  </p:iterate>
                                  <p:childTnLst>
                                    <p:set>
                                      <p:cBhvr>
                                        <p:cTn id="30" dur="1" fill="hold">
                                          <p:stCondLst>
                                            <p:cond delay="299"/>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wd">
                                    <p:tmAbs val="300"/>
                                  </p:iterate>
                                  <p:childTnLst>
                                    <p:set>
                                      <p:cBhvr>
                                        <p:cTn id="34" dur="1" fill="hold">
                                          <p:stCondLst>
                                            <p:cond delay="299"/>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iterate type="wd">
                                    <p:tmAbs val="300"/>
                                  </p:iterate>
                                  <p:childTnLst>
                                    <p:set>
                                      <p:cBhvr>
                                        <p:cTn id="48" dur="1" fill="hold">
                                          <p:stCondLst>
                                            <p:cond delay="299"/>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iterate type="wd">
                                    <p:tmAbs val="300"/>
                                  </p:iterate>
                                  <p:childTnLst>
                                    <p:set>
                                      <p:cBhvr>
                                        <p:cTn id="52" dur="1" fill="hold">
                                          <p:stCondLst>
                                            <p:cond delay="299"/>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iterate type="wd">
                                    <p:tmAbs val="300"/>
                                  </p:iterate>
                                  <p:childTnLst>
                                    <p:set>
                                      <p:cBhvr>
                                        <p:cTn id="56" dur="1" fill="hold">
                                          <p:stCondLst>
                                            <p:cond delay="299"/>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iterate type="wd">
                                    <p:tmAbs val="300"/>
                                  </p:iterate>
                                  <p:childTnLst>
                                    <p:set>
                                      <p:cBhvr>
                                        <p:cTn id="60" dur="1" fill="hold">
                                          <p:stCondLst>
                                            <p:cond delay="299"/>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1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nimBg="1"/>
      <p:bldP spid="14" grpId="0" animBg="1"/>
      <p:bldP spid="15" grpId="0" autoUpdateAnimBg="0"/>
      <p:bldP spid="1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987824" y="838200"/>
            <a:ext cx="5760640" cy="400110"/>
          </a:xfrm>
          <a:prstGeom prst="rect">
            <a:avLst/>
          </a:prstGeom>
          <a:noFill/>
          <a:ln w="9525">
            <a:noFill/>
            <a:miter lim="800000"/>
            <a:headEnd/>
            <a:tailEnd/>
          </a:ln>
          <a:effectLst/>
        </p:spPr>
        <p:txBody>
          <a:bodyPr wrap="square">
            <a:spAutoFit/>
          </a:bodyPr>
          <a:lstStyle/>
          <a:p>
            <a:pPr>
              <a:spcBef>
                <a:spcPct val="50000"/>
              </a:spcBef>
            </a:pPr>
            <a:r>
              <a:rPr lang="es-ES" sz="2000" dirty="0"/>
              <a:t>Determina la o las expresiones equivalentes a :</a:t>
            </a:r>
            <a:endParaRPr lang="en-US" sz="2000" dirty="0"/>
          </a:p>
        </p:txBody>
      </p:sp>
      <p:sp>
        <p:nvSpPr>
          <p:cNvPr id="3" name="Text Box 7"/>
          <p:cNvSpPr txBox="1">
            <a:spLocks noChangeArrowheads="1"/>
          </p:cNvSpPr>
          <p:nvPr/>
        </p:nvSpPr>
        <p:spPr bwMode="auto">
          <a:xfrm>
            <a:off x="5181600" y="1524000"/>
            <a:ext cx="3124200" cy="581025"/>
          </a:xfrm>
          <a:prstGeom prst="rect">
            <a:avLst/>
          </a:prstGeom>
          <a:noFill/>
          <a:ln w="9525">
            <a:noFill/>
            <a:miter lim="800000"/>
            <a:headEnd/>
            <a:tailEnd/>
          </a:ln>
          <a:effectLst/>
        </p:spPr>
        <p:txBody>
          <a:bodyPr>
            <a:spAutoFit/>
          </a:bodyPr>
          <a:lstStyle/>
          <a:p>
            <a:pPr>
              <a:spcBef>
                <a:spcPct val="50000"/>
              </a:spcBef>
            </a:pPr>
            <a:r>
              <a:rPr lang="es-ES" sz="1600"/>
              <a:t>Son equivalentes. </a:t>
            </a:r>
            <a:r>
              <a:rPr lang="es-ES" sz="1600" b="1"/>
              <a:t>Propiedad conmutativa.</a:t>
            </a:r>
            <a:endParaRPr lang="en-US" sz="1600" b="1"/>
          </a:p>
        </p:txBody>
      </p:sp>
      <p:sp>
        <p:nvSpPr>
          <p:cNvPr id="4" name="Text Box 10"/>
          <p:cNvSpPr txBox="1">
            <a:spLocks noChangeArrowheads="1"/>
          </p:cNvSpPr>
          <p:nvPr/>
        </p:nvSpPr>
        <p:spPr bwMode="auto">
          <a:xfrm>
            <a:off x="609600" y="2133600"/>
            <a:ext cx="1828800" cy="396875"/>
          </a:xfrm>
          <a:prstGeom prst="rect">
            <a:avLst/>
          </a:prstGeom>
          <a:noFill/>
          <a:ln w="9525">
            <a:noFill/>
            <a:miter lim="800000"/>
            <a:headEnd/>
            <a:tailEnd/>
          </a:ln>
          <a:effectLst/>
        </p:spPr>
        <p:txBody>
          <a:bodyPr>
            <a:spAutoFit/>
          </a:bodyPr>
          <a:lstStyle/>
          <a:p>
            <a:pPr>
              <a:spcBef>
                <a:spcPct val="50000"/>
              </a:spcBef>
            </a:pPr>
            <a:r>
              <a:rPr lang="es-ES" sz="2000"/>
              <a:t>a + 2</a:t>
            </a:r>
            <a:endParaRPr lang="en-US" sz="2000"/>
          </a:p>
        </p:txBody>
      </p:sp>
      <p:sp>
        <p:nvSpPr>
          <p:cNvPr id="5" name="Text Box 12"/>
          <p:cNvSpPr txBox="1">
            <a:spLocks noChangeArrowheads="1"/>
          </p:cNvSpPr>
          <p:nvPr/>
        </p:nvSpPr>
        <p:spPr bwMode="auto">
          <a:xfrm>
            <a:off x="762000" y="4724400"/>
            <a:ext cx="1219200" cy="396875"/>
          </a:xfrm>
          <a:prstGeom prst="rect">
            <a:avLst/>
          </a:prstGeom>
          <a:noFill/>
          <a:ln w="9525">
            <a:noFill/>
            <a:miter lim="800000"/>
            <a:headEnd/>
            <a:tailEnd/>
          </a:ln>
          <a:effectLst/>
        </p:spPr>
        <p:txBody>
          <a:bodyPr>
            <a:spAutoFit/>
          </a:bodyPr>
          <a:lstStyle/>
          <a:p>
            <a:pPr>
              <a:spcBef>
                <a:spcPct val="50000"/>
              </a:spcBef>
            </a:pPr>
            <a:r>
              <a:rPr lang="es-ES" sz="2000"/>
              <a:t>5(n + 2)</a:t>
            </a:r>
            <a:endParaRPr lang="en-US" sz="2000"/>
          </a:p>
        </p:txBody>
      </p:sp>
      <p:sp>
        <p:nvSpPr>
          <p:cNvPr id="6" name="Text Box 11"/>
          <p:cNvSpPr txBox="1">
            <a:spLocks noChangeArrowheads="1"/>
          </p:cNvSpPr>
          <p:nvPr/>
        </p:nvSpPr>
        <p:spPr bwMode="auto">
          <a:xfrm>
            <a:off x="3886200" y="3962400"/>
            <a:ext cx="1828800" cy="396875"/>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5n + 2</a:t>
            </a:r>
            <a:endParaRPr lang="en-US" sz="2000" dirty="0">
              <a:latin typeface="Arial" pitchFamily="34" charset="0"/>
              <a:cs typeface="Arial" pitchFamily="34" charset="0"/>
              <a:sym typeface="Symbol" pitchFamily="18" charset="2"/>
            </a:endParaRPr>
          </a:p>
        </p:txBody>
      </p:sp>
      <p:sp>
        <p:nvSpPr>
          <p:cNvPr id="7" name="Text Box 14"/>
          <p:cNvSpPr txBox="1">
            <a:spLocks noChangeArrowheads="1"/>
          </p:cNvSpPr>
          <p:nvPr/>
        </p:nvSpPr>
        <p:spPr bwMode="auto">
          <a:xfrm>
            <a:off x="3657600" y="4648200"/>
            <a:ext cx="1676400" cy="396875"/>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(n + 2) </a:t>
            </a:r>
            <a:r>
              <a:rPr lang="es-ES" sz="2000" dirty="0">
                <a:latin typeface="Arial" pitchFamily="34" charset="0"/>
                <a:cs typeface="Arial" pitchFamily="34" charset="0"/>
                <a:sym typeface="Symbol" pitchFamily="18" charset="2"/>
              </a:rPr>
              <a:t>• 5</a:t>
            </a:r>
            <a:endParaRPr lang="en-US" sz="2000" dirty="0">
              <a:latin typeface="Arial" pitchFamily="34" charset="0"/>
              <a:cs typeface="Arial" pitchFamily="34" charset="0"/>
              <a:sym typeface="Symbol" pitchFamily="18" charset="2"/>
            </a:endParaRPr>
          </a:p>
        </p:txBody>
      </p:sp>
      <p:sp>
        <p:nvSpPr>
          <p:cNvPr id="8" name="Line 21"/>
          <p:cNvSpPr>
            <a:spLocks noChangeShapeType="1"/>
          </p:cNvSpPr>
          <p:nvPr/>
        </p:nvSpPr>
        <p:spPr bwMode="auto">
          <a:xfrm flipV="1">
            <a:off x="2209800" y="4191000"/>
            <a:ext cx="1295400" cy="685800"/>
          </a:xfrm>
          <a:prstGeom prst="line">
            <a:avLst/>
          </a:prstGeom>
          <a:noFill/>
          <a:ln w="9525">
            <a:solidFill>
              <a:srgbClr val="0000FF"/>
            </a:solidFill>
            <a:prstDash val="dash"/>
            <a:round/>
            <a:headEnd/>
            <a:tailEnd type="triangle" w="med" len="med"/>
          </a:ln>
          <a:effectLst/>
        </p:spPr>
        <p:txBody>
          <a:bodyPr/>
          <a:lstStyle/>
          <a:p>
            <a:endParaRPr lang="es-CL"/>
          </a:p>
        </p:txBody>
      </p:sp>
      <p:sp>
        <p:nvSpPr>
          <p:cNvPr id="9" name="Line 22"/>
          <p:cNvSpPr>
            <a:spLocks noChangeShapeType="1"/>
          </p:cNvSpPr>
          <p:nvPr/>
        </p:nvSpPr>
        <p:spPr bwMode="auto">
          <a:xfrm>
            <a:off x="2209800" y="4876800"/>
            <a:ext cx="1295400" cy="0"/>
          </a:xfrm>
          <a:prstGeom prst="line">
            <a:avLst/>
          </a:prstGeom>
          <a:noFill/>
          <a:ln w="9525">
            <a:solidFill>
              <a:srgbClr val="0000FF"/>
            </a:solidFill>
            <a:prstDash val="dash"/>
            <a:round/>
            <a:headEnd/>
            <a:tailEnd type="triangle" w="med" len="med"/>
          </a:ln>
          <a:effectLst/>
        </p:spPr>
        <p:txBody>
          <a:bodyPr/>
          <a:lstStyle/>
          <a:p>
            <a:endParaRPr lang="es-CL"/>
          </a:p>
        </p:txBody>
      </p:sp>
      <p:sp>
        <p:nvSpPr>
          <p:cNvPr id="10" name="Line 23"/>
          <p:cNvSpPr>
            <a:spLocks noChangeShapeType="1"/>
          </p:cNvSpPr>
          <p:nvPr/>
        </p:nvSpPr>
        <p:spPr bwMode="auto">
          <a:xfrm>
            <a:off x="2209800" y="4876800"/>
            <a:ext cx="1295400" cy="685800"/>
          </a:xfrm>
          <a:prstGeom prst="line">
            <a:avLst/>
          </a:prstGeom>
          <a:noFill/>
          <a:ln w="9525">
            <a:solidFill>
              <a:srgbClr val="0000FF"/>
            </a:solidFill>
            <a:prstDash val="dash"/>
            <a:round/>
            <a:headEnd/>
            <a:tailEnd type="triangle" w="med" len="med"/>
          </a:ln>
          <a:effectLst/>
        </p:spPr>
        <p:txBody>
          <a:bodyPr/>
          <a:lstStyle/>
          <a:p>
            <a:endParaRPr lang="es-CL"/>
          </a:p>
        </p:txBody>
      </p:sp>
      <p:sp>
        <p:nvSpPr>
          <p:cNvPr id="11" name="Text Box 24"/>
          <p:cNvSpPr txBox="1">
            <a:spLocks noChangeArrowheads="1"/>
          </p:cNvSpPr>
          <p:nvPr/>
        </p:nvSpPr>
        <p:spPr bwMode="auto">
          <a:xfrm>
            <a:off x="3810000" y="5410200"/>
            <a:ext cx="1676400" cy="396875"/>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5(2 + n)</a:t>
            </a:r>
            <a:endParaRPr lang="en-US" sz="2000" dirty="0">
              <a:latin typeface="Arial" pitchFamily="34" charset="0"/>
              <a:cs typeface="Arial" pitchFamily="34" charset="0"/>
            </a:endParaRPr>
          </a:p>
        </p:txBody>
      </p:sp>
      <p:sp>
        <p:nvSpPr>
          <p:cNvPr id="12" name="Text Box 27"/>
          <p:cNvSpPr txBox="1">
            <a:spLocks noChangeArrowheads="1"/>
          </p:cNvSpPr>
          <p:nvPr/>
        </p:nvSpPr>
        <p:spPr bwMode="auto">
          <a:xfrm>
            <a:off x="3886200" y="1524000"/>
            <a:ext cx="1828800" cy="396875"/>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2 + a</a:t>
            </a:r>
            <a:endParaRPr lang="en-US" sz="2000" dirty="0">
              <a:latin typeface="Arial" pitchFamily="34" charset="0"/>
              <a:cs typeface="Arial" pitchFamily="34" charset="0"/>
              <a:sym typeface="Symbol" pitchFamily="18" charset="2"/>
            </a:endParaRPr>
          </a:p>
        </p:txBody>
      </p:sp>
      <p:sp>
        <p:nvSpPr>
          <p:cNvPr id="13" name="Text Box 28"/>
          <p:cNvSpPr txBox="1">
            <a:spLocks noChangeArrowheads="1"/>
          </p:cNvSpPr>
          <p:nvPr/>
        </p:nvSpPr>
        <p:spPr bwMode="auto">
          <a:xfrm>
            <a:off x="3810000" y="2209800"/>
            <a:ext cx="1676400" cy="396875"/>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2a</a:t>
            </a:r>
            <a:r>
              <a:rPr lang="es-ES" sz="2000" dirty="0"/>
              <a:t> </a:t>
            </a:r>
            <a:endParaRPr lang="en-US" sz="2000" dirty="0"/>
          </a:p>
        </p:txBody>
      </p:sp>
      <p:sp>
        <p:nvSpPr>
          <p:cNvPr id="14" name="Line 29"/>
          <p:cNvSpPr>
            <a:spLocks noChangeShapeType="1"/>
          </p:cNvSpPr>
          <p:nvPr/>
        </p:nvSpPr>
        <p:spPr bwMode="auto">
          <a:xfrm flipV="1">
            <a:off x="2209800" y="1752600"/>
            <a:ext cx="1295400" cy="685800"/>
          </a:xfrm>
          <a:prstGeom prst="line">
            <a:avLst/>
          </a:prstGeom>
          <a:noFill/>
          <a:ln w="9525">
            <a:solidFill>
              <a:srgbClr val="0000FF"/>
            </a:solidFill>
            <a:prstDash val="dash"/>
            <a:round/>
            <a:headEnd/>
            <a:tailEnd type="triangle" w="med" len="med"/>
          </a:ln>
          <a:effectLst/>
        </p:spPr>
        <p:txBody>
          <a:bodyPr/>
          <a:lstStyle/>
          <a:p>
            <a:endParaRPr lang="es-CL"/>
          </a:p>
        </p:txBody>
      </p:sp>
      <p:sp>
        <p:nvSpPr>
          <p:cNvPr id="15" name="Line 30"/>
          <p:cNvSpPr>
            <a:spLocks noChangeShapeType="1"/>
          </p:cNvSpPr>
          <p:nvPr/>
        </p:nvSpPr>
        <p:spPr bwMode="auto">
          <a:xfrm>
            <a:off x="2209800" y="2438400"/>
            <a:ext cx="1295400" cy="0"/>
          </a:xfrm>
          <a:prstGeom prst="line">
            <a:avLst/>
          </a:prstGeom>
          <a:noFill/>
          <a:ln w="9525">
            <a:solidFill>
              <a:srgbClr val="0000FF"/>
            </a:solidFill>
            <a:prstDash val="dash"/>
            <a:round/>
            <a:headEnd/>
            <a:tailEnd type="triangle" w="med" len="med"/>
          </a:ln>
          <a:effectLst/>
        </p:spPr>
        <p:txBody>
          <a:bodyPr/>
          <a:lstStyle/>
          <a:p>
            <a:endParaRPr lang="es-CL"/>
          </a:p>
        </p:txBody>
      </p:sp>
      <p:sp>
        <p:nvSpPr>
          <p:cNvPr id="16" name="Line 31"/>
          <p:cNvSpPr>
            <a:spLocks noChangeShapeType="1"/>
          </p:cNvSpPr>
          <p:nvPr/>
        </p:nvSpPr>
        <p:spPr bwMode="auto">
          <a:xfrm>
            <a:off x="2209800" y="2438400"/>
            <a:ext cx="1295400" cy="685800"/>
          </a:xfrm>
          <a:prstGeom prst="line">
            <a:avLst/>
          </a:prstGeom>
          <a:noFill/>
          <a:ln w="9525">
            <a:solidFill>
              <a:srgbClr val="0000FF"/>
            </a:solidFill>
            <a:prstDash val="dash"/>
            <a:round/>
            <a:headEnd/>
            <a:tailEnd type="triangle" w="med" len="med"/>
          </a:ln>
          <a:effectLst/>
        </p:spPr>
        <p:txBody>
          <a:bodyPr/>
          <a:lstStyle/>
          <a:p>
            <a:endParaRPr lang="es-CL"/>
          </a:p>
        </p:txBody>
      </p:sp>
      <p:sp>
        <p:nvSpPr>
          <p:cNvPr id="17" name="Text Box 32"/>
          <p:cNvSpPr txBox="1">
            <a:spLocks noChangeArrowheads="1"/>
          </p:cNvSpPr>
          <p:nvPr/>
        </p:nvSpPr>
        <p:spPr bwMode="auto">
          <a:xfrm>
            <a:off x="3810000" y="2971800"/>
            <a:ext cx="1676400" cy="396875"/>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a</a:t>
            </a:r>
            <a:r>
              <a:rPr lang="es-ES" sz="2000" baseline="30000" dirty="0">
                <a:latin typeface="Arial" pitchFamily="34" charset="0"/>
                <a:cs typeface="Arial" pitchFamily="34" charset="0"/>
              </a:rPr>
              <a:t>2</a:t>
            </a:r>
            <a:r>
              <a:rPr lang="es-ES" sz="2000" dirty="0">
                <a:latin typeface="Arial" pitchFamily="34" charset="0"/>
                <a:cs typeface="Arial" pitchFamily="34" charset="0"/>
              </a:rPr>
              <a:t> </a:t>
            </a:r>
            <a:endParaRPr lang="en-US" sz="2000" dirty="0">
              <a:latin typeface="Arial" pitchFamily="34" charset="0"/>
              <a:cs typeface="Arial" pitchFamily="34" charset="0"/>
            </a:endParaRPr>
          </a:p>
        </p:txBody>
      </p:sp>
      <p:sp>
        <p:nvSpPr>
          <p:cNvPr id="18" name="Oval 33"/>
          <p:cNvSpPr>
            <a:spLocks noChangeArrowheads="1"/>
          </p:cNvSpPr>
          <p:nvPr/>
        </p:nvSpPr>
        <p:spPr bwMode="auto">
          <a:xfrm>
            <a:off x="3810000" y="1447800"/>
            <a:ext cx="990600" cy="533400"/>
          </a:xfrm>
          <a:prstGeom prst="ellipse">
            <a:avLst/>
          </a:prstGeom>
          <a:noFill/>
          <a:ln w="19050">
            <a:solidFill>
              <a:srgbClr val="0000FF"/>
            </a:solidFill>
            <a:round/>
            <a:headEnd/>
            <a:tailEnd/>
          </a:ln>
          <a:effectLst/>
        </p:spPr>
        <p:txBody>
          <a:bodyPr wrap="none" anchor="ctr"/>
          <a:lstStyle/>
          <a:p>
            <a:endParaRPr lang="es-CL"/>
          </a:p>
        </p:txBody>
      </p:sp>
      <p:sp>
        <p:nvSpPr>
          <p:cNvPr id="19" name="Oval 34"/>
          <p:cNvSpPr>
            <a:spLocks noChangeArrowheads="1"/>
          </p:cNvSpPr>
          <p:nvPr/>
        </p:nvSpPr>
        <p:spPr bwMode="auto">
          <a:xfrm>
            <a:off x="3657600" y="4572000"/>
            <a:ext cx="1371600" cy="609600"/>
          </a:xfrm>
          <a:prstGeom prst="ellipse">
            <a:avLst/>
          </a:prstGeom>
          <a:noFill/>
          <a:ln w="19050">
            <a:solidFill>
              <a:srgbClr val="0000FF"/>
            </a:solidFill>
            <a:round/>
            <a:headEnd/>
            <a:tailEnd/>
          </a:ln>
          <a:effectLst/>
        </p:spPr>
        <p:txBody>
          <a:bodyPr wrap="none" anchor="ctr"/>
          <a:lstStyle/>
          <a:p>
            <a:endParaRPr lang="es-CL"/>
          </a:p>
        </p:txBody>
      </p:sp>
      <p:sp>
        <p:nvSpPr>
          <p:cNvPr id="20" name="Oval 35"/>
          <p:cNvSpPr>
            <a:spLocks noChangeArrowheads="1"/>
          </p:cNvSpPr>
          <p:nvPr/>
        </p:nvSpPr>
        <p:spPr bwMode="auto">
          <a:xfrm>
            <a:off x="3733800" y="5334000"/>
            <a:ext cx="1219200" cy="533400"/>
          </a:xfrm>
          <a:prstGeom prst="ellipse">
            <a:avLst/>
          </a:prstGeom>
          <a:noFill/>
          <a:ln w="19050">
            <a:solidFill>
              <a:srgbClr val="0000FF"/>
            </a:solidFill>
            <a:round/>
            <a:headEnd/>
            <a:tailEnd/>
          </a:ln>
          <a:effectLst/>
        </p:spPr>
        <p:txBody>
          <a:bodyPr wrap="none" anchor="ctr"/>
          <a:lstStyle/>
          <a:p>
            <a:endParaRPr lang="es-CL"/>
          </a:p>
        </p:txBody>
      </p:sp>
      <p:sp>
        <p:nvSpPr>
          <p:cNvPr id="21" name="AutoShape 36"/>
          <p:cNvSpPr>
            <a:spLocks/>
          </p:cNvSpPr>
          <p:nvPr/>
        </p:nvSpPr>
        <p:spPr bwMode="auto">
          <a:xfrm>
            <a:off x="5562600" y="4572000"/>
            <a:ext cx="228600" cy="1295400"/>
          </a:xfrm>
          <a:prstGeom prst="rightBrace">
            <a:avLst>
              <a:gd name="adj1" fmla="val 47222"/>
              <a:gd name="adj2" fmla="val 50000"/>
            </a:avLst>
          </a:prstGeom>
          <a:noFill/>
          <a:ln w="9525">
            <a:solidFill>
              <a:srgbClr val="0000FF"/>
            </a:solidFill>
            <a:round/>
            <a:headEnd/>
            <a:tailEnd/>
          </a:ln>
          <a:effectLst/>
        </p:spPr>
        <p:txBody>
          <a:bodyPr wrap="none" anchor="ctr"/>
          <a:lstStyle/>
          <a:p>
            <a:endParaRPr lang="es-CL"/>
          </a:p>
        </p:txBody>
      </p:sp>
      <p:sp>
        <p:nvSpPr>
          <p:cNvPr id="22" name="Text Box 37"/>
          <p:cNvSpPr txBox="1">
            <a:spLocks noChangeArrowheads="1"/>
          </p:cNvSpPr>
          <p:nvPr/>
        </p:nvSpPr>
        <p:spPr bwMode="auto">
          <a:xfrm>
            <a:off x="5791200" y="4876800"/>
            <a:ext cx="3124200" cy="581025"/>
          </a:xfrm>
          <a:prstGeom prst="rect">
            <a:avLst/>
          </a:prstGeom>
          <a:noFill/>
          <a:ln w="9525">
            <a:noFill/>
            <a:miter lim="800000"/>
            <a:headEnd/>
            <a:tailEnd/>
          </a:ln>
          <a:effectLst/>
        </p:spPr>
        <p:txBody>
          <a:bodyPr>
            <a:spAutoFit/>
          </a:bodyPr>
          <a:lstStyle/>
          <a:p>
            <a:pPr>
              <a:spcBef>
                <a:spcPct val="50000"/>
              </a:spcBef>
            </a:pPr>
            <a:r>
              <a:rPr lang="es-ES" sz="1600"/>
              <a:t>Son equivalentes. </a:t>
            </a:r>
            <a:r>
              <a:rPr lang="es-ES" sz="1600" b="1"/>
              <a:t>Propiedad conmutativa.</a:t>
            </a:r>
            <a:endParaRPr lang="en-US" sz="1600" b="1"/>
          </a:p>
        </p:txBody>
      </p:sp>
      <p:sp>
        <p:nvSpPr>
          <p:cNvPr id="23" name="22 Marcador de número de diapositiva"/>
          <p:cNvSpPr>
            <a:spLocks noGrp="1"/>
          </p:cNvSpPr>
          <p:nvPr>
            <p:ph type="sldNum" sz="quarter" idx="12"/>
          </p:nvPr>
        </p:nvSpPr>
        <p:spPr/>
        <p:txBody>
          <a:bodyPr/>
          <a:lstStyle/>
          <a:p>
            <a:fld id="{042AED99-7FB4-404E-8A97-64753DCE42EC}" type="slidenum">
              <a:rPr kumimoji="0" lang="en-US" smtClean="0"/>
              <a:pPr/>
              <a:t>12</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upRigh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wd">
                                    <p:tmAbs val="300"/>
                                  </p:iterate>
                                  <p:childTnLst>
                                    <p:set>
                                      <p:cBhvr>
                                        <p:cTn id="19" dur="1" fill="hold">
                                          <p:stCondLst>
                                            <p:cond delay="299"/>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downRigh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wd">
                                    <p:tmAbs val="300"/>
                                  </p:iterate>
                                  <p:childTnLst>
                                    <p:set>
                                      <p:cBhvr>
                                        <p:cTn id="28" dur="1" fill="hold">
                                          <p:stCondLst>
                                            <p:cond delay="299"/>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strips(downRigh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iterate type="wd">
                                    <p:tmAbs val="300"/>
                                  </p:iterate>
                                  <p:childTnLst>
                                    <p:set>
                                      <p:cBhvr>
                                        <p:cTn id="37" dur="1" fill="hold">
                                          <p:stCondLst>
                                            <p:cond delay="299"/>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9"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0" fill="hold"/>
                                        <p:tgtEl>
                                          <p:spTgt spid="18"/>
                                        </p:tgtEl>
                                        <p:attrNameLst>
                                          <p:attrName>ppt_w</p:attrName>
                                        </p:attrNameLst>
                                      </p:cBhvr>
                                      <p:tavLst>
                                        <p:tav tm="0" fmla="#ppt_w*sin(2.5*pi*$)">
                                          <p:val>
                                            <p:fltVal val="0"/>
                                          </p:val>
                                        </p:tav>
                                        <p:tav tm="100000">
                                          <p:val>
                                            <p:fltVal val="1"/>
                                          </p:val>
                                        </p:tav>
                                      </p:tavLst>
                                    </p:anim>
                                    <p:anim calcmode="lin" valueType="num">
                                      <p:cBhvr>
                                        <p:cTn id="43" dur="5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iterate type="wd">
                                    <p:tmAbs val="300"/>
                                  </p:iterate>
                                  <p:childTnLst>
                                    <p:set>
                                      <p:cBhvr>
                                        <p:cTn id="53" dur="1" fill="hold">
                                          <p:stCondLst>
                                            <p:cond delay="299"/>
                                          </p:stCondLst>
                                        </p:cTn>
                                        <p:tgtEl>
                                          <p:spTgt spid="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8" presetClass="entr" presetSubtype="3"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strips(upRigh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iterate type="wd">
                                    <p:tmAbs val="300"/>
                                  </p:iterate>
                                  <p:childTnLst>
                                    <p:set>
                                      <p:cBhvr>
                                        <p:cTn id="62" dur="1" fill="hold">
                                          <p:stCondLst>
                                            <p:cond delay="299"/>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8" presetClass="entr" presetSubtype="3"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strips(upRight)">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iterate type="wd">
                                    <p:tmAbs val="300"/>
                                  </p:iterate>
                                  <p:childTnLst>
                                    <p:set>
                                      <p:cBhvr>
                                        <p:cTn id="71" dur="1" fill="hold">
                                          <p:stCondLst>
                                            <p:cond delay="299"/>
                                          </p:stCondLst>
                                        </p:cTn>
                                        <p:tgtEl>
                                          <p:spTgt spid="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6"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additive="base">
                                        <p:cTn id="76" dur="500" fill="hold"/>
                                        <p:tgtEl>
                                          <p:spTgt spid="10"/>
                                        </p:tgtEl>
                                        <p:attrNameLst>
                                          <p:attrName>ppt_x</p:attrName>
                                        </p:attrNameLst>
                                      </p:cBhvr>
                                      <p:tavLst>
                                        <p:tav tm="0">
                                          <p:val>
                                            <p:strVal val="1+#ppt_w/2"/>
                                          </p:val>
                                        </p:tav>
                                        <p:tav tm="100000">
                                          <p:val>
                                            <p:strVal val="#ppt_x"/>
                                          </p:val>
                                        </p:tav>
                                      </p:tavLst>
                                    </p:anim>
                                    <p:anim calcmode="lin" valueType="num">
                                      <p:cBhvr additive="base">
                                        <p:cTn id="7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iterate type="wd">
                                    <p:tmAbs val="300"/>
                                  </p:iterate>
                                  <p:childTnLst>
                                    <p:set>
                                      <p:cBhvr>
                                        <p:cTn id="81" dur="1" fill="hold">
                                          <p:stCondLst>
                                            <p:cond delay="299"/>
                                          </p:stCondLst>
                                        </p:cTn>
                                        <p:tgtEl>
                                          <p:spTgt spid="11"/>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5" presetClass="entr" presetSubtype="0"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1000" fill="hold"/>
                                        <p:tgtEl>
                                          <p:spTgt spid="19"/>
                                        </p:tgtEl>
                                        <p:attrNameLst>
                                          <p:attrName>ppt_w</p:attrName>
                                        </p:attrNameLst>
                                      </p:cBhvr>
                                      <p:tavLst>
                                        <p:tav tm="0">
                                          <p:val>
                                            <p:fltVal val="0"/>
                                          </p:val>
                                        </p:tav>
                                        <p:tav tm="100000">
                                          <p:val>
                                            <p:strVal val="#ppt_w"/>
                                          </p:val>
                                        </p:tav>
                                      </p:tavLst>
                                    </p:anim>
                                    <p:anim calcmode="lin" valueType="num">
                                      <p:cBhvr>
                                        <p:cTn id="87" dur="1000" fill="hold"/>
                                        <p:tgtEl>
                                          <p:spTgt spid="19"/>
                                        </p:tgtEl>
                                        <p:attrNameLst>
                                          <p:attrName>ppt_h</p:attrName>
                                        </p:attrNameLst>
                                      </p:cBhvr>
                                      <p:tavLst>
                                        <p:tav tm="0">
                                          <p:val>
                                            <p:fltVal val="0"/>
                                          </p:val>
                                        </p:tav>
                                        <p:tav tm="100000">
                                          <p:val>
                                            <p:strVal val="#ppt_h"/>
                                          </p:val>
                                        </p:tav>
                                      </p:tavLst>
                                    </p:anim>
                                    <p:anim calcmode="lin" valueType="num">
                                      <p:cBhvr>
                                        <p:cTn id="88"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0" fill="hold">
                      <p:stCondLst>
                        <p:cond delay="indefinite"/>
                      </p:stCondLst>
                      <p:childTnLst>
                        <p:par>
                          <p:cTn id="91" fill="hold">
                            <p:stCondLst>
                              <p:cond delay="0"/>
                            </p:stCondLst>
                            <p:childTnLst>
                              <p:par>
                                <p:cTn id="92" presetID="15" presetClass="entr" presetSubtype="0"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1000" fill="hold"/>
                                        <p:tgtEl>
                                          <p:spTgt spid="20"/>
                                        </p:tgtEl>
                                        <p:attrNameLst>
                                          <p:attrName>ppt_w</p:attrName>
                                        </p:attrNameLst>
                                      </p:cBhvr>
                                      <p:tavLst>
                                        <p:tav tm="0">
                                          <p:val>
                                            <p:fltVal val="0"/>
                                          </p:val>
                                        </p:tav>
                                        <p:tav tm="100000">
                                          <p:val>
                                            <p:strVal val="#ppt_w"/>
                                          </p:val>
                                        </p:tav>
                                      </p:tavLst>
                                    </p:anim>
                                    <p:anim calcmode="lin" valueType="num">
                                      <p:cBhvr>
                                        <p:cTn id="95" dur="1000" fill="hold"/>
                                        <p:tgtEl>
                                          <p:spTgt spid="20"/>
                                        </p:tgtEl>
                                        <p:attrNameLst>
                                          <p:attrName>ppt_h</p:attrName>
                                        </p:attrNameLst>
                                      </p:cBhvr>
                                      <p:tavLst>
                                        <p:tav tm="0">
                                          <p:val>
                                            <p:fltVal val="0"/>
                                          </p:val>
                                        </p:tav>
                                        <p:tav tm="100000">
                                          <p:val>
                                            <p:strVal val="#ppt_h"/>
                                          </p:val>
                                        </p:tav>
                                      </p:tavLst>
                                    </p:anim>
                                    <p:anim calcmode="lin" valueType="num">
                                      <p:cBhvr>
                                        <p:cTn id="96"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499"/>
                                          </p:stCondLst>
                                        </p:cTn>
                                        <p:tgtEl>
                                          <p:spTgt spid="21"/>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 presetClass="entr" presetSubtype="1" fill="hold" grpId="0" nodeType="clickEffect">
                                  <p:stCondLst>
                                    <p:cond delay="0"/>
                                  </p:stCondLst>
                                  <p:childTnLst>
                                    <p:set>
                                      <p:cBhvr>
                                        <p:cTn id="105" dur="1" fill="hold">
                                          <p:stCondLst>
                                            <p:cond delay="0"/>
                                          </p:stCondLst>
                                        </p:cTn>
                                        <p:tgtEl>
                                          <p:spTgt spid="22"/>
                                        </p:tgtEl>
                                        <p:attrNameLst>
                                          <p:attrName>style.visibility</p:attrName>
                                        </p:attrNameLst>
                                      </p:cBhvr>
                                      <p:to>
                                        <p:strVal val="visible"/>
                                      </p:to>
                                    </p:set>
                                    <p:anim calcmode="lin" valueType="num">
                                      <p:cBhvr additive="base">
                                        <p:cTn id="106" dur="500" fill="hold"/>
                                        <p:tgtEl>
                                          <p:spTgt spid="22"/>
                                        </p:tgtEl>
                                        <p:attrNameLst>
                                          <p:attrName>ppt_x</p:attrName>
                                        </p:attrNameLst>
                                      </p:cBhvr>
                                      <p:tavLst>
                                        <p:tav tm="0">
                                          <p:val>
                                            <p:strVal val="#ppt_x"/>
                                          </p:val>
                                        </p:tav>
                                        <p:tav tm="100000">
                                          <p:val>
                                            <p:strVal val="#ppt_x"/>
                                          </p:val>
                                        </p:tav>
                                      </p:tavLst>
                                    </p:anim>
                                    <p:anim calcmode="lin" valueType="num">
                                      <p:cBhvr additive="base">
                                        <p:cTn id="10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P spid="7" grpId="0" autoUpdateAnimBg="0"/>
      <p:bldP spid="8" grpId="0" animBg="1"/>
      <p:bldP spid="9" grpId="0" animBg="1"/>
      <p:bldP spid="10" grpId="0" animBg="1"/>
      <p:bldP spid="11" grpId="0" autoUpdateAnimBg="0"/>
      <p:bldP spid="12" grpId="0" autoUpdateAnimBg="0"/>
      <p:bldP spid="13" grpId="0" autoUpdateAnimBg="0"/>
      <p:bldP spid="14" grpId="0" animBg="1"/>
      <p:bldP spid="15" grpId="0" animBg="1"/>
      <p:bldP spid="16" grpId="0" animBg="1"/>
      <p:bldP spid="17" grpId="0" autoUpdateAnimBg="0"/>
      <p:bldP spid="18" grpId="0" animBg="1"/>
      <p:bldP spid="19" grpId="0" animBg="1"/>
      <p:bldP spid="20" grpId="0" animBg="1"/>
      <p:bldP spid="21" grpId="0" animBg="1"/>
      <p:bldP spid="2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438400" y="838200"/>
            <a:ext cx="5878016" cy="400110"/>
          </a:xfrm>
          <a:prstGeom prst="rect">
            <a:avLst/>
          </a:prstGeom>
          <a:noFill/>
          <a:ln w="9525">
            <a:noFill/>
            <a:miter lim="800000"/>
            <a:headEnd/>
            <a:tailEnd/>
          </a:ln>
          <a:effectLst/>
        </p:spPr>
        <p:txBody>
          <a:bodyPr wrap="square">
            <a:spAutoFit/>
          </a:bodyPr>
          <a:lstStyle/>
          <a:p>
            <a:pPr>
              <a:spcBef>
                <a:spcPct val="50000"/>
              </a:spcBef>
            </a:pPr>
            <a:r>
              <a:rPr lang="es-ES" sz="2000" dirty="0"/>
              <a:t>Observemos ahora los siguientes ejemplos aritméticos:</a:t>
            </a:r>
            <a:endParaRPr lang="en-US" sz="2000" dirty="0"/>
          </a:p>
        </p:txBody>
      </p:sp>
      <p:sp>
        <p:nvSpPr>
          <p:cNvPr id="3" name="Text Box 8"/>
          <p:cNvSpPr txBox="1">
            <a:spLocks noChangeArrowheads="1"/>
          </p:cNvSpPr>
          <p:nvPr/>
        </p:nvSpPr>
        <p:spPr bwMode="auto">
          <a:xfrm>
            <a:off x="685800" y="1676400"/>
            <a:ext cx="2133600" cy="396875"/>
          </a:xfrm>
          <a:prstGeom prst="rect">
            <a:avLst/>
          </a:prstGeom>
          <a:noFill/>
          <a:ln w="9525">
            <a:noFill/>
            <a:miter lim="800000"/>
            <a:headEnd/>
            <a:tailEnd/>
          </a:ln>
          <a:effectLst/>
        </p:spPr>
        <p:txBody>
          <a:bodyPr>
            <a:spAutoFit/>
          </a:bodyPr>
          <a:lstStyle/>
          <a:p>
            <a:pPr>
              <a:spcBef>
                <a:spcPct val="50000"/>
              </a:spcBef>
            </a:pPr>
            <a:r>
              <a:rPr lang="es-ES" sz="2000"/>
              <a:t>2 + 2 + 2 =  </a:t>
            </a:r>
            <a:r>
              <a:rPr lang="es-ES" sz="2000">
                <a:solidFill>
                  <a:srgbClr val="800080"/>
                </a:solidFill>
              </a:rPr>
              <a:t>3 </a:t>
            </a:r>
            <a:r>
              <a:rPr lang="es-ES" sz="2000">
                <a:cs typeface="Arial" charset="0"/>
                <a:sym typeface="Symbol" pitchFamily="18" charset="2"/>
              </a:rPr>
              <a:t>•</a:t>
            </a:r>
            <a:r>
              <a:rPr lang="es-ES" sz="2000"/>
              <a:t> 2</a:t>
            </a:r>
            <a:endParaRPr lang="en-US" sz="2000"/>
          </a:p>
        </p:txBody>
      </p:sp>
      <p:sp>
        <p:nvSpPr>
          <p:cNvPr id="4" name="Text Box 9"/>
          <p:cNvSpPr txBox="1">
            <a:spLocks noChangeArrowheads="1"/>
          </p:cNvSpPr>
          <p:nvPr/>
        </p:nvSpPr>
        <p:spPr bwMode="auto">
          <a:xfrm>
            <a:off x="2514600" y="3200400"/>
            <a:ext cx="2590800" cy="396875"/>
          </a:xfrm>
          <a:prstGeom prst="rect">
            <a:avLst/>
          </a:prstGeom>
          <a:noFill/>
          <a:ln w="9525">
            <a:noFill/>
            <a:miter lim="800000"/>
            <a:headEnd/>
            <a:tailEnd/>
          </a:ln>
          <a:effectLst/>
        </p:spPr>
        <p:txBody>
          <a:bodyPr>
            <a:spAutoFit/>
          </a:bodyPr>
          <a:lstStyle/>
          <a:p>
            <a:pPr>
              <a:spcBef>
                <a:spcPct val="50000"/>
              </a:spcBef>
            </a:pPr>
            <a:r>
              <a:rPr lang="es-ES" sz="2000"/>
              <a:t>6 + 6 + 6 + 6 + 6 =</a:t>
            </a:r>
            <a:endParaRPr lang="en-US" sz="2000"/>
          </a:p>
        </p:txBody>
      </p:sp>
      <p:sp>
        <p:nvSpPr>
          <p:cNvPr id="5" name="Text Box 10"/>
          <p:cNvSpPr txBox="1">
            <a:spLocks noChangeArrowheads="1"/>
          </p:cNvSpPr>
          <p:nvPr/>
        </p:nvSpPr>
        <p:spPr bwMode="auto">
          <a:xfrm>
            <a:off x="685800" y="3200400"/>
            <a:ext cx="1828800" cy="396875"/>
          </a:xfrm>
          <a:prstGeom prst="rect">
            <a:avLst/>
          </a:prstGeom>
          <a:noFill/>
          <a:ln w="9525">
            <a:noFill/>
            <a:miter lim="800000"/>
            <a:headEnd/>
            <a:tailEnd/>
          </a:ln>
          <a:effectLst/>
        </p:spPr>
        <p:txBody>
          <a:bodyPr>
            <a:spAutoFit/>
          </a:bodyPr>
          <a:lstStyle/>
          <a:p>
            <a:pPr>
              <a:spcBef>
                <a:spcPct val="50000"/>
              </a:spcBef>
            </a:pPr>
            <a:r>
              <a:rPr lang="es-ES" sz="2000">
                <a:solidFill>
                  <a:srgbClr val="800080"/>
                </a:solidFill>
              </a:rPr>
              <a:t>2</a:t>
            </a:r>
            <a:r>
              <a:rPr lang="es-ES" sz="2000"/>
              <a:t> </a:t>
            </a:r>
            <a:r>
              <a:rPr lang="es-ES" sz="2000">
                <a:cs typeface="Arial" charset="0"/>
                <a:sym typeface="Symbol" pitchFamily="18" charset="2"/>
              </a:rPr>
              <a:t>•</a:t>
            </a:r>
            <a:r>
              <a:rPr lang="es-ES" sz="2000"/>
              <a:t> 6 +  </a:t>
            </a:r>
            <a:r>
              <a:rPr lang="es-ES" sz="2000">
                <a:solidFill>
                  <a:srgbClr val="800080"/>
                </a:solidFill>
              </a:rPr>
              <a:t>3</a:t>
            </a:r>
            <a:r>
              <a:rPr lang="es-ES" sz="2000"/>
              <a:t> </a:t>
            </a:r>
            <a:r>
              <a:rPr lang="es-ES" sz="2000">
                <a:cs typeface="Arial" charset="0"/>
                <a:sym typeface="Symbol" pitchFamily="18" charset="2"/>
              </a:rPr>
              <a:t>•</a:t>
            </a:r>
            <a:r>
              <a:rPr lang="es-ES" sz="2000"/>
              <a:t> 6 =</a:t>
            </a:r>
            <a:endParaRPr lang="en-US" sz="2000"/>
          </a:p>
        </p:txBody>
      </p:sp>
      <p:sp>
        <p:nvSpPr>
          <p:cNvPr id="6" name="Text Box 11"/>
          <p:cNvSpPr txBox="1">
            <a:spLocks noChangeArrowheads="1"/>
          </p:cNvSpPr>
          <p:nvPr/>
        </p:nvSpPr>
        <p:spPr bwMode="auto">
          <a:xfrm>
            <a:off x="4953000" y="3200400"/>
            <a:ext cx="1676400" cy="396875"/>
          </a:xfrm>
          <a:prstGeom prst="rect">
            <a:avLst/>
          </a:prstGeom>
          <a:noFill/>
          <a:ln w="9525">
            <a:noFill/>
            <a:miter lim="800000"/>
            <a:headEnd/>
            <a:tailEnd/>
          </a:ln>
          <a:effectLst/>
        </p:spPr>
        <p:txBody>
          <a:bodyPr>
            <a:spAutoFit/>
          </a:bodyPr>
          <a:lstStyle/>
          <a:p>
            <a:pPr>
              <a:spcBef>
                <a:spcPct val="50000"/>
              </a:spcBef>
            </a:pPr>
            <a:r>
              <a:rPr lang="es-ES" sz="2000">
                <a:solidFill>
                  <a:srgbClr val="800080"/>
                </a:solidFill>
                <a:sym typeface="Symbol" pitchFamily="18" charset="2"/>
              </a:rPr>
              <a:t>5</a:t>
            </a:r>
            <a:r>
              <a:rPr lang="es-ES" sz="2000">
                <a:sym typeface="Symbol" pitchFamily="18" charset="2"/>
              </a:rPr>
              <a:t> </a:t>
            </a:r>
            <a:r>
              <a:rPr lang="es-ES" sz="2000">
                <a:cs typeface="Arial" charset="0"/>
                <a:sym typeface="Symbol" pitchFamily="18" charset="2"/>
              </a:rPr>
              <a:t>•</a:t>
            </a:r>
            <a:r>
              <a:rPr lang="es-ES" sz="2000">
                <a:sym typeface="Symbol" pitchFamily="18" charset="2"/>
              </a:rPr>
              <a:t> 6</a:t>
            </a:r>
            <a:endParaRPr lang="en-US" sz="2000">
              <a:sym typeface="Symbol" pitchFamily="18" charset="2"/>
            </a:endParaRPr>
          </a:p>
        </p:txBody>
      </p:sp>
      <p:sp>
        <p:nvSpPr>
          <p:cNvPr id="7" name="Text Box 17"/>
          <p:cNvSpPr txBox="1">
            <a:spLocks noChangeArrowheads="1"/>
          </p:cNvSpPr>
          <p:nvPr/>
        </p:nvSpPr>
        <p:spPr bwMode="auto">
          <a:xfrm>
            <a:off x="685800" y="2438400"/>
            <a:ext cx="3048000" cy="396875"/>
          </a:xfrm>
          <a:prstGeom prst="rect">
            <a:avLst/>
          </a:prstGeom>
          <a:noFill/>
          <a:ln w="9525">
            <a:noFill/>
            <a:miter lim="800000"/>
            <a:headEnd/>
            <a:tailEnd/>
          </a:ln>
          <a:effectLst/>
        </p:spPr>
        <p:txBody>
          <a:bodyPr>
            <a:spAutoFit/>
          </a:bodyPr>
          <a:lstStyle/>
          <a:p>
            <a:pPr>
              <a:spcBef>
                <a:spcPct val="50000"/>
              </a:spcBef>
            </a:pPr>
            <a:r>
              <a:rPr lang="es-ES" sz="2000"/>
              <a:t>9 + 9 + 9 + 9 + 9 = </a:t>
            </a:r>
            <a:r>
              <a:rPr lang="es-ES" sz="2000">
                <a:solidFill>
                  <a:srgbClr val="800080"/>
                </a:solidFill>
              </a:rPr>
              <a:t>5</a:t>
            </a:r>
            <a:r>
              <a:rPr lang="es-ES" sz="2000"/>
              <a:t> </a:t>
            </a:r>
            <a:r>
              <a:rPr lang="es-ES" sz="2000">
                <a:cs typeface="Arial" charset="0"/>
                <a:sym typeface="Symbol" pitchFamily="18" charset="2"/>
              </a:rPr>
              <a:t>•</a:t>
            </a:r>
            <a:r>
              <a:rPr lang="es-ES" sz="2000"/>
              <a:t> 9 </a:t>
            </a:r>
            <a:endParaRPr lang="en-US" sz="2000"/>
          </a:p>
        </p:txBody>
      </p:sp>
      <p:sp>
        <p:nvSpPr>
          <p:cNvPr id="8" name="Oval 24"/>
          <p:cNvSpPr>
            <a:spLocks noChangeArrowheads="1"/>
          </p:cNvSpPr>
          <p:nvPr/>
        </p:nvSpPr>
        <p:spPr bwMode="auto">
          <a:xfrm>
            <a:off x="2514600" y="3200400"/>
            <a:ext cx="762000" cy="381000"/>
          </a:xfrm>
          <a:prstGeom prst="ellipse">
            <a:avLst/>
          </a:prstGeom>
          <a:noFill/>
          <a:ln w="19050">
            <a:solidFill>
              <a:srgbClr val="0000FF"/>
            </a:solidFill>
            <a:round/>
            <a:headEnd/>
            <a:tailEnd/>
          </a:ln>
          <a:effectLst/>
        </p:spPr>
        <p:txBody>
          <a:bodyPr wrap="none" anchor="ctr"/>
          <a:lstStyle/>
          <a:p>
            <a:endParaRPr lang="es-CL"/>
          </a:p>
        </p:txBody>
      </p:sp>
      <p:sp>
        <p:nvSpPr>
          <p:cNvPr id="9" name="Text Box 27"/>
          <p:cNvSpPr txBox="1">
            <a:spLocks noChangeArrowheads="1"/>
          </p:cNvSpPr>
          <p:nvPr/>
        </p:nvSpPr>
        <p:spPr bwMode="auto">
          <a:xfrm>
            <a:off x="609600" y="4191000"/>
            <a:ext cx="1905000" cy="396875"/>
          </a:xfrm>
          <a:prstGeom prst="rect">
            <a:avLst/>
          </a:prstGeom>
          <a:noFill/>
          <a:ln w="9525">
            <a:noFill/>
            <a:miter lim="800000"/>
            <a:headEnd/>
            <a:tailEnd/>
          </a:ln>
          <a:effectLst/>
        </p:spPr>
        <p:txBody>
          <a:bodyPr>
            <a:spAutoFit/>
          </a:bodyPr>
          <a:lstStyle/>
          <a:p>
            <a:pPr>
              <a:spcBef>
                <a:spcPct val="50000"/>
              </a:spcBef>
            </a:pPr>
            <a:r>
              <a:rPr lang="es-ES" sz="2000">
                <a:solidFill>
                  <a:srgbClr val="800080"/>
                </a:solidFill>
              </a:rPr>
              <a:t>5</a:t>
            </a:r>
            <a:r>
              <a:rPr lang="es-ES" sz="2000"/>
              <a:t> </a:t>
            </a:r>
            <a:r>
              <a:rPr lang="es-ES" sz="2000">
                <a:cs typeface="Arial" charset="0"/>
                <a:sym typeface="Symbol" pitchFamily="18" charset="2"/>
              </a:rPr>
              <a:t>•</a:t>
            </a:r>
            <a:r>
              <a:rPr lang="es-ES" sz="2000"/>
              <a:t> 4  –  </a:t>
            </a:r>
            <a:r>
              <a:rPr lang="es-ES" sz="2000">
                <a:solidFill>
                  <a:srgbClr val="800080"/>
                </a:solidFill>
              </a:rPr>
              <a:t>2</a:t>
            </a:r>
            <a:r>
              <a:rPr lang="es-ES" sz="2000"/>
              <a:t> </a:t>
            </a:r>
            <a:r>
              <a:rPr lang="es-ES" sz="2000">
                <a:cs typeface="Arial" charset="0"/>
                <a:sym typeface="Symbol" pitchFamily="18" charset="2"/>
              </a:rPr>
              <a:t>•</a:t>
            </a:r>
            <a:r>
              <a:rPr lang="es-ES" sz="2000"/>
              <a:t> 4 =</a:t>
            </a:r>
            <a:endParaRPr lang="en-US" sz="2000"/>
          </a:p>
        </p:txBody>
      </p:sp>
      <p:sp>
        <p:nvSpPr>
          <p:cNvPr id="10" name="Text Box 29"/>
          <p:cNvSpPr txBox="1">
            <a:spLocks noChangeArrowheads="1"/>
          </p:cNvSpPr>
          <p:nvPr/>
        </p:nvSpPr>
        <p:spPr bwMode="auto">
          <a:xfrm>
            <a:off x="6019800" y="4191000"/>
            <a:ext cx="1676400" cy="396875"/>
          </a:xfrm>
          <a:prstGeom prst="rect">
            <a:avLst/>
          </a:prstGeom>
          <a:noFill/>
          <a:ln w="9525">
            <a:noFill/>
            <a:miter lim="800000"/>
            <a:headEnd/>
            <a:tailEnd/>
          </a:ln>
          <a:effectLst/>
        </p:spPr>
        <p:txBody>
          <a:bodyPr>
            <a:spAutoFit/>
          </a:bodyPr>
          <a:lstStyle/>
          <a:p>
            <a:pPr>
              <a:spcBef>
                <a:spcPct val="50000"/>
              </a:spcBef>
            </a:pPr>
            <a:r>
              <a:rPr lang="es-ES" sz="2000">
                <a:solidFill>
                  <a:srgbClr val="800080"/>
                </a:solidFill>
                <a:sym typeface="Symbol" pitchFamily="18" charset="2"/>
              </a:rPr>
              <a:t>3</a:t>
            </a:r>
            <a:r>
              <a:rPr lang="es-ES" sz="2000">
                <a:sym typeface="Symbol" pitchFamily="18" charset="2"/>
              </a:rPr>
              <a:t> </a:t>
            </a:r>
            <a:r>
              <a:rPr lang="es-ES" sz="2000">
                <a:cs typeface="Arial" charset="0"/>
                <a:sym typeface="Symbol" pitchFamily="18" charset="2"/>
              </a:rPr>
              <a:t>•</a:t>
            </a:r>
            <a:r>
              <a:rPr lang="es-ES" sz="2000">
                <a:sym typeface="Symbol" pitchFamily="18" charset="2"/>
              </a:rPr>
              <a:t> 4</a:t>
            </a:r>
            <a:endParaRPr lang="en-US" sz="2000">
              <a:sym typeface="Symbol" pitchFamily="18" charset="2"/>
            </a:endParaRPr>
          </a:p>
        </p:txBody>
      </p:sp>
      <p:sp>
        <p:nvSpPr>
          <p:cNvPr id="11" name="Text Box 30"/>
          <p:cNvSpPr txBox="1">
            <a:spLocks noChangeArrowheads="1"/>
          </p:cNvSpPr>
          <p:nvPr/>
        </p:nvSpPr>
        <p:spPr bwMode="auto">
          <a:xfrm>
            <a:off x="2438400" y="4191000"/>
            <a:ext cx="3505200" cy="396875"/>
          </a:xfrm>
          <a:prstGeom prst="rect">
            <a:avLst/>
          </a:prstGeom>
          <a:noFill/>
          <a:ln w="9525">
            <a:noFill/>
            <a:miter lim="800000"/>
            <a:headEnd/>
            <a:tailEnd/>
          </a:ln>
          <a:effectLst/>
        </p:spPr>
        <p:txBody>
          <a:bodyPr>
            <a:spAutoFit/>
          </a:bodyPr>
          <a:lstStyle/>
          <a:p>
            <a:pPr>
              <a:spcBef>
                <a:spcPct val="50000"/>
              </a:spcBef>
            </a:pPr>
            <a:r>
              <a:rPr lang="es-ES" sz="2000"/>
              <a:t>4 + 4 + 4 + 4 + 4   – (4 + 4) =</a:t>
            </a:r>
            <a:endParaRPr lang="en-US" sz="2000"/>
          </a:p>
        </p:txBody>
      </p:sp>
      <p:sp>
        <p:nvSpPr>
          <p:cNvPr id="12" name="Oval 31"/>
          <p:cNvSpPr>
            <a:spLocks noChangeArrowheads="1"/>
          </p:cNvSpPr>
          <p:nvPr/>
        </p:nvSpPr>
        <p:spPr bwMode="auto">
          <a:xfrm>
            <a:off x="3429000" y="3200400"/>
            <a:ext cx="1066800" cy="381000"/>
          </a:xfrm>
          <a:prstGeom prst="ellipse">
            <a:avLst/>
          </a:prstGeom>
          <a:noFill/>
          <a:ln w="19050">
            <a:solidFill>
              <a:srgbClr val="0000FF"/>
            </a:solidFill>
            <a:round/>
            <a:headEnd/>
            <a:tailEnd/>
          </a:ln>
          <a:effectLst/>
        </p:spPr>
        <p:txBody>
          <a:bodyPr wrap="none" anchor="ctr"/>
          <a:lstStyle/>
          <a:p>
            <a:endParaRPr lang="es-CL"/>
          </a:p>
        </p:txBody>
      </p:sp>
      <p:sp>
        <p:nvSpPr>
          <p:cNvPr id="13" name="Oval 32"/>
          <p:cNvSpPr>
            <a:spLocks noChangeArrowheads="1"/>
          </p:cNvSpPr>
          <p:nvPr/>
        </p:nvSpPr>
        <p:spPr bwMode="auto">
          <a:xfrm>
            <a:off x="2438400" y="4191000"/>
            <a:ext cx="2133600" cy="381000"/>
          </a:xfrm>
          <a:prstGeom prst="ellipse">
            <a:avLst/>
          </a:prstGeom>
          <a:noFill/>
          <a:ln w="19050">
            <a:solidFill>
              <a:srgbClr val="0000FF"/>
            </a:solidFill>
            <a:round/>
            <a:headEnd/>
            <a:tailEnd/>
          </a:ln>
          <a:effectLst/>
        </p:spPr>
        <p:txBody>
          <a:bodyPr wrap="none" anchor="ctr"/>
          <a:lstStyle/>
          <a:p>
            <a:endParaRPr lang="es-CL"/>
          </a:p>
        </p:txBody>
      </p:sp>
      <p:sp>
        <p:nvSpPr>
          <p:cNvPr id="14" name="Oval 33"/>
          <p:cNvSpPr>
            <a:spLocks noChangeArrowheads="1"/>
          </p:cNvSpPr>
          <p:nvPr/>
        </p:nvSpPr>
        <p:spPr bwMode="auto">
          <a:xfrm>
            <a:off x="4800600" y="4191000"/>
            <a:ext cx="838200" cy="457200"/>
          </a:xfrm>
          <a:prstGeom prst="ellipse">
            <a:avLst/>
          </a:prstGeom>
          <a:noFill/>
          <a:ln w="19050">
            <a:solidFill>
              <a:srgbClr val="0000FF"/>
            </a:solidFill>
            <a:round/>
            <a:headEnd/>
            <a:tailEnd/>
          </a:ln>
          <a:effectLst/>
        </p:spPr>
        <p:txBody>
          <a:bodyPr wrap="none" anchor="ctr"/>
          <a:lstStyle/>
          <a:p>
            <a:endParaRPr lang="es-CL"/>
          </a:p>
        </p:txBody>
      </p:sp>
      <p:grpSp>
        <p:nvGrpSpPr>
          <p:cNvPr id="15" name="Group 40"/>
          <p:cNvGrpSpPr>
            <a:grpSpLocks/>
          </p:cNvGrpSpPr>
          <p:nvPr/>
        </p:nvGrpSpPr>
        <p:grpSpPr bwMode="auto">
          <a:xfrm>
            <a:off x="838200" y="3581400"/>
            <a:ext cx="4114800" cy="342900"/>
            <a:chOff x="528" y="2256"/>
            <a:chExt cx="2592" cy="216"/>
          </a:xfrm>
        </p:grpSpPr>
        <p:sp>
          <p:nvSpPr>
            <p:cNvPr id="16" name="Line 36"/>
            <p:cNvSpPr>
              <a:spLocks noChangeShapeType="1"/>
            </p:cNvSpPr>
            <p:nvPr/>
          </p:nvSpPr>
          <p:spPr bwMode="auto">
            <a:xfrm>
              <a:off x="528" y="2256"/>
              <a:ext cx="336" cy="144"/>
            </a:xfrm>
            <a:prstGeom prst="line">
              <a:avLst/>
            </a:prstGeom>
            <a:noFill/>
            <a:ln w="9525">
              <a:solidFill>
                <a:srgbClr val="0000FF"/>
              </a:solidFill>
              <a:round/>
              <a:headEnd/>
              <a:tailEnd/>
            </a:ln>
            <a:effectLst/>
          </p:spPr>
          <p:txBody>
            <a:bodyPr/>
            <a:lstStyle/>
            <a:p>
              <a:endParaRPr lang="es-CL"/>
            </a:p>
          </p:txBody>
        </p:sp>
        <p:sp>
          <p:nvSpPr>
            <p:cNvPr id="17" name="Line 38"/>
            <p:cNvSpPr>
              <a:spLocks noChangeShapeType="1"/>
            </p:cNvSpPr>
            <p:nvPr/>
          </p:nvSpPr>
          <p:spPr bwMode="auto">
            <a:xfrm flipV="1">
              <a:off x="864" y="2256"/>
              <a:ext cx="192" cy="144"/>
            </a:xfrm>
            <a:prstGeom prst="line">
              <a:avLst/>
            </a:prstGeom>
            <a:noFill/>
            <a:ln w="9525">
              <a:solidFill>
                <a:srgbClr val="0000FF"/>
              </a:solidFill>
              <a:round/>
              <a:headEnd/>
              <a:tailEnd/>
            </a:ln>
            <a:effectLst/>
          </p:spPr>
          <p:txBody>
            <a:bodyPr/>
            <a:lstStyle/>
            <a:p>
              <a:endParaRPr lang="es-CL"/>
            </a:p>
          </p:txBody>
        </p:sp>
        <p:sp>
          <p:nvSpPr>
            <p:cNvPr id="18" name="Freeform 39"/>
            <p:cNvSpPr>
              <a:spLocks/>
            </p:cNvSpPr>
            <p:nvPr/>
          </p:nvSpPr>
          <p:spPr bwMode="auto">
            <a:xfrm>
              <a:off x="864" y="2256"/>
              <a:ext cx="2256" cy="216"/>
            </a:xfrm>
            <a:custGeom>
              <a:avLst/>
              <a:gdLst/>
              <a:ahLst/>
              <a:cxnLst>
                <a:cxn ang="0">
                  <a:pos x="0" y="144"/>
                </a:cxn>
                <a:cxn ang="0">
                  <a:pos x="1440" y="192"/>
                </a:cxn>
                <a:cxn ang="0">
                  <a:pos x="2256" y="0"/>
                </a:cxn>
              </a:cxnLst>
              <a:rect l="0" t="0" r="r" b="b"/>
              <a:pathLst>
                <a:path w="2256" h="216">
                  <a:moveTo>
                    <a:pt x="0" y="144"/>
                  </a:moveTo>
                  <a:cubicBezTo>
                    <a:pt x="532" y="180"/>
                    <a:pt x="1064" y="216"/>
                    <a:pt x="1440" y="192"/>
                  </a:cubicBezTo>
                  <a:cubicBezTo>
                    <a:pt x="1816" y="168"/>
                    <a:pt x="2036" y="84"/>
                    <a:pt x="2256" y="0"/>
                  </a:cubicBezTo>
                </a:path>
              </a:pathLst>
            </a:custGeom>
            <a:noFill/>
            <a:ln w="9525" cap="flat">
              <a:solidFill>
                <a:srgbClr val="0000FF"/>
              </a:solidFill>
              <a:prstDash val="dash"/>
              <a:round/>
              <a:headEnd/>
              <a:tailEnd type="triangle" w="med" len="med"/>
            </a:ln>
            <a:effectLst/>
          </p:spPr>
          <p:txBody>
            <a:bodyPr/>
            <a:lstStyle/>
            <a:p>
              <a:endParaRPr lang="es-CL"/>
            </a:p>
          </p:txBody>
        </p:sp>
      </p:grpSp>
      <p:grpSp>
        <p:nvGrpSpPr>
          <p:cNvPr id="19" name="Group 46"/>
          <p:cNvGrpSpPr>
            <a:grpSpLocks/>
          </p:cNvGrpSpPr>
          <p:nvPr/>
        </p:nvGrpSpPr>
        <p:grpSpPr bwMode="auto">
          <a:xfrm>
            <a:off x="914400" y="4572000"/>
            <a:ext cx="5181600" cy="482600"/>
            <a:chOff x="576" y="2880"/>
            <a:chExt cx="3264" cy="304"/>
          </a:xfrm>
        </p:grpSpPr>
        <p:sp>
          <p:nvSpPr>
            <p:cNvPr id="20" name="Line 42"/>
            <p:cNvSpPr>
              <a:spLocks noChangeShapeType="1"/>
            </p:cNvSpPr>
            <p:nvPr/>
          </p:nvSpPr>
          <p:spPr bwMode="auto">
            <a:xfrm>
              <a:off x="576" y="2880"/>
              <a:ext cx="336" cy="144"/>
            </a:xfrm>
            <a:prstGeom prst="line">
              <a:avLst/>
            </a:prstGeom>
            <a:noFill/>
            <a:ln w="9525">
              <a:solidFill>
                <a:srgbClr val="0000FF"/>
              </a:solidFill>
              <a:round/>
              <a:headEnd/>
              <a:tailEnd/>
            </a:ln>
            <a:effectLst/>
          </p:spPr>
          <p:txBody>
            <a:bodyPr/>
            <a:lstStyle/>
            <a:p>
              <a:endParaRPr lang="es-CL"/>
            </a:p>
          </p:txBody>
        </p:sp>
        <p:sp>
          <p:nvSpPr>
            <p:cNvPr id="21" name="Line 43"/>
            <p:cNvSpPr>
              <a:spLocks noChangeShapeType="1"/>
            </p:cNvSpPr>
            <p:nvPr/>
          </p:nvSpPr>
          <p:spPr bwMode="auto">
            <a:xfrm flipV="1">
              <a:off x="912" y="2880"/>
              <a:ext cx="192" cy="144"/>
            </a:xfrm>
            <a:prstGeom prst="line">
              <a:avLst/>
            </a:prstGeom>
            <a:noFill/>
            <a:ln w="9525">
              <a:solidFill>
                <a:srgbClr val="0000FF"/>
              </a:solidFill>
              <a:round/>
              <a:headEnd/>
              <a:tailEnd/>
            </a:ln>
            <a:effectLst/>
          </p:spPr>
          <p:txBody>
            <a:bodyPr/>
            <a:lstStyle/>
            <a:p>
              <a:endParaRPr lang="es-CL"/>
            </a:p>
          </p:txBody>
        </p:sp>
        <p:sp>
          <p:nvSpPr>
            <p:cNvPr id="22" name="Freeform 45"/>
            <p:cNvSpPr>
              <a:spLocks/>
            </p:cNvSpPr>
            <p:nvPr/>
          </p:nvSpPr>
          <p:spPr bwMode="auto">
            <a:xfrm>
              <a:off x="912" y="2928"/>
              <a:ext cx="2928" cy="256"/>
            </a:xfrm>
            <a:custGeom>
              <a:avLst/>
              <a:gdLst/>
              <a:ahLst/>
              <a:cxnLst>
                <a:cxn ang="0">
                  <a:pos x="0" y="96"/>
                </a:cxn>
                <a:cxn ang="0">
                  <a:pos x="1776" y="240"/>
                </a:cxn>
                <a:cxn ang="0">
                  <a:pos x="2928" y="0"/>
                </a:cxn>
              </a:cxnLst>
              <a:rect l="0" t="0" r="r" b="b"/>
              <a:pathLst>
                <a:path w="2928" h="256">
                  <a:moveTo>
                    <a:pt x="0" y="96"/>
                  </a:moveTo>
                  <a:cubicBezTo>
                    <a:pt x="644" y="176"/>
                    <a:pt x="1288" y="256"/>
                    <a:pt x="1776" y="240"/>
                  </a:cubicBezTo>
                  <a:cubicBezTo>
                    <a:pt x="2264" y="224"/>
                    <a:pt x="2596" y="112"/>
                    <a:pt x="2928" y="0"/>
                  </a:cubicBezTo>
                </a:path>
              </a:pathLst>
            </a:custGeom>
            <a:noFill/>
            <a:ln w="9525" cap="flat">
              <a:solidFill>
                <a:srgbClr val="0000FF"/>
              </a:solidFill>
              <a:prstDash val="dash"/>
              <a:round/>
              <a:headEnd/>
              <a:tailEnd type="triangle" w="med" len="med"/>
            </a:ln>
            <a:effectLst/>
          </p:spPr>
          <p:txBody>
            <a:bodyPr/>
            <a:lstStyle/>
            <a:p>
              <a:endParaRPr lang="es-CL"/>
            </a:p>
          </p:txBody>
        </p:sp>
      </p:grpSp>
      <p:sp>
        <p:nvSpPr>
          <p:cNvPr id="23" name="Text Box 47"/>
          <p:cNvSpPr txBox="1">
            <a:spLocks noChangeArrowheads="1"/>
          </p:cNvSpPr>
          <p:nvPr/>
        </p:nvSpPr>
        <p:spPr bwMode="auto">
          <a:xfrm>
            <a:off x="1676400" y="5334000"/>
            <a:ext cx="6172200" cy="396875"/>
          </a:xfrm>
          <a:prstGeom prst="rect">
            <a:avLst/>
          </a:prstGeom>
          <a:noFill/>
          <a:ln w="9525">
            <a:noFill/>
            <a:miter lim="800000"/>
            <a:headEnd/>
            <a:tailEnd/>
          </a:ln>
          <a:effectLst/>
        </p:spPr>
        <p:txBody>
          <a:bodyPr>
            <a:spAutoFit/>
          </a:bodyPr>
          <a:lstStyle/>
          <a:p>
            <a:pPr>
              <a:spcBef>
                <a:spcPct val="50000"/>
              </a:spcBef>
            </a:pPr>
            <a:r>
              <a:rPr lang="es-ES" sz="2000"/>
              <a:t>¿Qué pasará con expresiones algebraicas del tipo</a:t>
            </a:r>
            <a:endParaRPr lang="en-US" sz="2000"/>
          </a:p>
        </p:txBody>
      </p:sp>
      <p:sp>
        <p:nvSpPr>
          <p:cNvPr id="24" name="Text Box 48"/>
          <p:cNvSpPr txBox="1">
            <a:spLocks noChangeArrowheads="1"/>
          </p:cNvSpPr>
          <p:nvPr/>
        </p:nvSpPr>
        <p:spPr bwMode="auto">
          <a:xfrm>
            <a:off x="3733800" y="5791200"/>
            <a:ext cx="2057400" cy="396875"/>
          </a:xfrm>
          <a:prstGeom prst="rect">
            <a:avLst/>
          </a:prstGeom>
          <a:noFill/>
          <a:ln w="9525">
            <a:noFill/>
            <a:miter lim="800000"/>
            <a:headEnd/>
            <a:tailEnd/>
          </a:ln>
          <a:effectLst/>
        </p:spPr>
        <p:txBody>
          <a:bodyPr>
            <a:spAutoFit/>
          </a:bodyPr>
          <a:lstStyle/>
          <a:p>
            <a:pPr>
              <a:spcBef>
                <a:spcPct val="50000"/>
              </a:spcBef>
            </a:pPr>
            <a:r>
              <a:rPr lang="es-ES" sz="2000"/>
              <a:t>x + x + x ? </a:t>
            </a:r>
            <a:endParaRPr lang="en-US" sz="2000"/>
          </a:p>
        </p:txBody>
      </p:sp>
      <p:sp>
        <p:nvSpPr>
          <p:cNvPr id="25" name="24 Marcador de número de diapositiva"/>
          <p:cNvSpPr>
            <a:spLocks noGrp="1"/>
          </p:cNvSpPr>
          <p:nvPr>
            <p:ph type="sldNum" sz="quarter" idx="12"/>
          </p:nvPr>
        </p:nvSpPr>
        <p:spPr/>
        <p:txBody>
          <a:bodyPr/>
          <a:lstStyle/>
          <a:p>
            <a:fld id="{042AED99-7FB4-404E-8A97-64753DCE42EC}" type="slidenum">
              <a:rPr kumimoji="0" lang="en-US" smtClean="0"/>
              <a:pPr/>
              <a:t>13</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wd">
                                    <p:tmAbs val="300"/>
                                  </p:iterate>
                                  <p:childTnLst>
                                    <p:set>
                                      <p:cBhvr>
                                        <p:cTn id="11" dur="1" fill="hold">
                                          <p:stCondLst>
                                            <p:cond delay="299"/>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wd">
                                    <p:tmAbs val="300"/>
                                  </p:iterate>
                                  <p:childTnLst>
                                    <p:set>
                                      <p:cBhvr>
                                        <p:cTn id="15" dur="1" fill="hold">
                                          <p:stCondLst>
                                            <p:cond delay="299"/>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wd">
                                    <p:tmAbs val="300"/>
                                  </p:iterate>
                                  <p:childTnLst>
                                    <p:set>
                                      <p:cBhvr>
                                        <p:cTn id="19" dur="1" fill="hold">
                                          <p:stCondLst>
                                            <p:cond delay="299"/>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wd">
                                    <p:tmAbs val="300"/>
                                  </p:iterate>
                                  <p:childTnLst>
                                    <p:set>
                                      <p:cBhvr>
                                        <p:cTn id="23" dur="1" fill="hold">
                                          <p:stCondLst>
                                            <p:cond delay="299"/>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wd">
                                    <p:tmAbs val="300"/>
                                  </p:iterate>
                                  <p:childTnLst>
                                    <p:set>
                                      <p:cBhvr>
                                        <p:cTn id="43" dur="1" fill="hold">
                                          <p:stCondLst>
                                            <p:cond delay="299"/>
                                          </p:stCondLst>
                                        </p:cTn>
                                        <p:tgtEl>
                                          <p:spTgt spid="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strips(upRight)">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iterate type="wd">
                                    <p:tmAbs val="300"/>
                                  </p:iterate>
                                  <p:childTnLst>
                                    <p:set>
                                      <p:cBhvr>
                                        <p:cTn id="52" dur="1" fill="hold">
                                          <p:stCondLst>
                                            <p:cond delay="299"/>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iterate type="wd">
                                    <p:tmAbs val="300"/>
                                  </p:iterate>
                                  <p:childTnLst>
                                    <p:set>
                                      <p:cBhvr>
                                        <p:cTn id="56" dur="1" fill="hold">
                                          <p:stCondLst>
                                            <p:cond delay="299"/>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fltVal val="0"/>
                                          </p:val>
                                        </p:tav>
                                        <p:tav tm="100000">
                                          <p:val>
                                            <p:strVal val="#ppt_w"/>
                                          </p:val>
                                        </p:tav>
                                      </p:tavLst>
                                    </p:anim>
                                    <p:anim calcmode="lin" valueType="num">
                                      <p:cBhvr>
                                        <p:cTn id="62" dur="1000" fill="hold"/>
                                        <p:tgtEl>
                                          <p:spTgt spid="13"/>
                                        </p:tgtEl>
                                        <p:attrNameLst>
                                          <p:attrName>ppt_h</p:attrName>
                                        </p:attrNameLst>
                                      </p:cBhvr>
                                      <p:tavLst>
                                        <p:tav tm="0">
                                          <p:val>
                                            <p:fltVal val="0"/>
                                          </p:val>
                                        </p:tav>
                                        <p:tav tm="100000">
                                          <p:val>
                                            <p:strVal val="#ppt_h"/>
                                          </p:val>
                                        </p:tav>
                                      </p:tavLst>
                                    </p:anim>
                                    <p:anim calcmode="lin" valueType="num">
                                      <p:cBhvr>
                                        <p:cTn id="63"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1000" fill="hold"/>
                                        <p:tgtEl>
                                          <p:spTgt spid="14"/>
                                        </p:tgtEl>
                                        <p:attrNameLst>
                                          <p:attrName>ppt_w</p:attrName>
                                        </p:attrNameLst>
                                      </p:cBhvr>
                                      <p:tavLst>
                                        <p:tav tm="0">
                                          <p:val>
                                            <p:fltVal val="0"/>
                                          </p:val>
                                        </p:tav>
                                        <p:tav tm="100000">
                                          <p:val>
                                            <p:strVal val="#ppt_w"/>
                                          </p:val>
                                        </p:tav>
                                      </p:tavLst>
                                    </p:anim>
                                    <p:anim calcmode="lin" valueType="num">
                                      <p:cBhvr>
                                        <p:cTn id="70" dur="1000" fill="hold"/>
                                        <p:tgtEl>
                                          <p:spTgt spid="14"/>
                                        </p:tgtEl>
                                        <p:attrNameLst>
                                          <p:attrName>ppt_h</p:attrName>
                                        </p:attrNameLst>
                                      </p:cBhvr>
                                      <p:tavLst>
                                        <p:tav tm="0">
                                          <p:val>
                                            <p:fltVal val="0"/>
                                          </p:val>
                                        </p:tav>
                                        <p:tav tm="100000">
                                          <p:val>
                                            <p:strVal val="#ppt_h"/>
                                          </p:val>
                                        </p:tav>
                                      </p:tavLst>
                                    </p:anim>
                                    <p:anim calcmode="lin" valueType="num">
                                      <p:cBhvr>
                                        <p:cTn id="71"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iterate type="wd">
                                    <p:tmAbs val="300"/>
                                  </p:iterate>
                                  <p:childTnLst>
                                    <p:set>
                                      <p:cBhvr>
                                        <p:cTn id="76" dur="1" fill="hold">
                                          <p:stCondLst>
                                            <p:cond delay="299"/>
                                          </p:stCondLst>
                                        </p:cTn>
                                        <p:tgtEl>
                                          <p:spTgt spid="1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8" presetClass="entr" presetSubtype="3"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strips(upRight)">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1"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ppt_x"/>
                                          </p:val>
                                        </p:tav>
                                        <p:tav tm="100000">
                                          <p:val>
                                            <p:strVal val="#ppt_x"/>
                                          </p:val>
                                        </p:tav>
                                      </p:tavLst>
                                    </p:anim>
                                    <p:anim calcmode="lin" valueType="num">
                                      <p:cBhvr additive="base">
                                        <p:cTn id="87"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3" presetClass="entr" presetSubtype="16"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P spid="7" grpId="0" autoUpdateAnimBg="0"/>
      <p:bldP spid="8" grpId="0" animBg="1"/>
      <p:bldP spid="9" grpId="0" autoUpdateAnimBg="0"/>
      <p:bldP spid="10" grpId="0" autoUpdateAnimBg="0"/>
      <p:bldP spid="11" grpId="0" autoUpdateAnimBg="0"/>
      <p:bldP spid="12" grpId="0" animBg="1"/>
      <p:bldP spid="13" grpId="0" animBg="1"/>
      <p:bldP spid="14" grpId="0" animBg="1"/>
      <p:bldP spid="23" grpId="0" autoUpdateAnimBg="0"/>
      <p:bldP spid="2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971800" y="838200"/>
            <a:ext cx="5715000" cy="707886"/>
          </a:xfrm>
          <a:prstGeom prst="rect">
            <a:avLst/>
          </a:prstGeom>
          <a:noFill/>
          <a:ln w="9525">
            <a:noFill/>
            <a:miter lim="800000"/>
            <a:headEnd/>
            <a:tailEnd/>
          </a:ln>
          <a:effectLst/>
        </p:spPr>
        <p:txBody>
          <a:bodyPr wrap="square">
            <a:spAutoFit/>
          </a:bodyPr>
          <a:lstStyle/>
          <a:p>
            <a:pPr>
              <a:spcBef>
                <a:spcPct val="50000"/>
              </a:spcBef>
            </a:pPr>
            <a:r>
              <a:rPr lang="es-ES" sz="2000" dirty="0"/>
              <a:t>Aplicaremos las mismas propiedades que en aritmética:</a:t>
            </a:r>
            <a:endParaRPr lang="en-US" sz="2000" dirty="0"/>
          </a:p>
        </p:txBody>
      </p:sp>
      <p:sp>
        <p:nvSpPr>
          <p:cNvPr id="3" name="Text Box 7"/>
          <p:cNvSpPr txBox="1">
            <a:spLocks noChangeArrowheads="1"/>
          </p:cNvSpPr>
          <p:nvPr/>
        </p:nvSpPr>
        <p:spPr bwMode="auto">
          <a:xfrm>
            <a:off x="685800" y="1905000"/>
            <a:ext cx="2734072" cy="400110"/>
          </a:xfrm>
          <a:prstGeom prst="rect">
            <a:avLst/>
          </a:prstGeom>
          <a:noFill/>
          <a:ln w="9525">
            <a:noFill/>
            <a:miter lim="800000"/>
            <a:headEnd/>
            <a:tailEnd/>
          </a:ln>
          <a:effectLst/>
        </p:spPr>
        <p:txBody>
          <a:bodyPr wrap="square">
            <a:spAutoFit/>
          </a:bodyPr>
          <a:lstStyle/>
          <a:p>
            <a:pPr>
              <a:spcBef>
                <a:spcPct val="50000"/>
              </a:spcBef>
            </a:pPr>
            <a:r>
              <a:rPr lang="es-ES" sz="2000" dirty="0">
                <a:latin typeface="Arial" pitchFamily="34" charset="0"/>
                <a:cs typeface="Arial" pitchFamily="34" charset="0"/>
              </a:rPr>
              <a:t>x + x + x =  </a:t>
            </a:r>
            <a:r>
              <a:rPr lang="es-ES" sz="2000" dirty="0">
                <a:solidFill>
                  <a:srgbClr val="800080"/>
                </a:solidFill>
                <a:latin typeface="Arial" pitchFamily="34" charset="0"/>
                <a:cs typeface="Arial" pitchFamily="34" charset="0"/>
              </a:rPr>
              <a:t>3</a:t>
            </a:r>
            <a:r>
              <a:rPr lang="es-ES" sz="2000" dirty="0">
                <a:latin typeface="Arial" pitchFamily="34" charset="0"/>
                <a:cs typeface="Arial" pitchFamily="34" charset="0"/>
              </a:rPr>
              <a:t> </a:t>
            </a:r>
            <a:r>
              <a:rPr lang="es-ES" sz="2000" dirty="0">
                <a:latin typeface="Arial" pitchFamily="34" charset="0"/>
                <a:cs typeface="Arial" pitchFamily="34" charset="0"/>
                <a:sym typeface="Symbol" pitchFamily="18" charset="2"/>
              </a:rPr>
              <a:t>•</a:t>
            </a:r>
            <a:r>
              <a:rPr lang="es-ES" sz="2000" dirty="0">
                <a:latin typeface="Arial" pitchFamily="34" charset="0"/>
                <a:cs typeface="Arial" pitchFamily="34" charset="0"/>
              </a:rPr>
              <a:t> </a:t>
            </a:r>
            <a:r>
              <a:rPr lang="es-ES" sz="2000" dirty="0" smtClean="0">
                <a:latin typeface="Arial" pitchFamily="34" charset="0"/>
                <a:cs typeface="Arial" pitchFamily="34" charset="0"/>
              </a:rPr>
              <a:t>x = 3x</a:t>
            </a:r>
            <a:endParaRPr lang="en-US" sz="2000" dirty="0">
              <a:latin typeface="Arial" pitchFamily="34" charset="0"/>
              <a:cs typeface="Arial" pitchFamily="34" charset="0"/>
            </a:endParaRPr>
          </a:p>
        </p:txBody>
      </p:sp>
      <p:sp>
        <p:nvSpPr>
          <p:cNvPr id="4" name="Text Box 9"/>
          <p:cNvSpPr txBox="1">
            <a:spLocks noChangeArrowheads="1"/>
          </p:cNvSpPr>
          <p:nvPr/>
        </p:nvSpPr>
        <p:spPr bwMode="auto">
          <a:xfrm>
            <a:off x="762000" y="3352800"/>
            <a:ext cx="2585864" cy="400110"/>
          </a:xfrm>
          <a:prstGeom prst="rect">
            <a:avLst/>
          </a:prstGeom>
          <a:noFill/>
          <a:ln w="9525">
            <a:noFill/>
            <a:miter lim="800000"/>
            <a:headEnd/>
            <a:tailEnd/>
          </a:ln>
          <a:effectLst/>
        </p:spPr>
        <p:txBody>
          <a:bodyPr wrap="square">
            <a:spAutoFit/>
          </a:bodyPr>
          <a:lstStyle/>
          <a:p>
            <a:pPr>
              <a:spcBef>
                <a:spcPct val="50000"/>
              </a:spcBef>
            </a:pPr>
            <a:r>
              <a:rPr lang="es-ES" sz="2000" dirty="0">
                <a:solidFill>
                  <a:srgbClr val="800080"/>
                </a:solidFill>
                <a:latin typeface="Arial" pitchFamily="34" charset="0"/>
                <a:cs typeface="Arial" pitchFamily="34" charset="0"/>
              </a:rPr>
              <a:t>2</a:t>
            </a:r>
            <a:r>
              <a:rPr lang="es-ES" sz="2000" dirty="0">
                <a:latin typeface="Arial" pitchFamily="34" charset="0"/>
                <a:cs typeface="Arial" pitchFamily="34" charset="0"/>
              </a:rPr>
              <a:t>x +  </a:t>
            </a:r>
            <a:r>
              <a:rPr lang="es-ES" sz="2000" dirty="0" smtClean="0">
                <a:solidFill>
                  <a:srgbClr val="800080"/>
                </a:solidFill>
                <a:latin typeface="Arial" pitchFamily="34" charset="0"/>
                <a:cs typeface="Arial" pitchFamily="34" charset="0"/>
              </a:rPr>
              <a:t>3</a:t>
            </a:r>
            <a:r>
              <a:rPr lang="es-ES" sz="2000" dirty="0" smtClean="0">
                <a:latin typeface="Arial" pitchFamily="34" charset="0"/>
                <a:cs typeface="Arial" pitchFamily="34" charset="0"/>
              </a:rPr>
              <a:t>x + 1 </a:t>
            </a:r>
            <a:r>
              <a:rPr lang="es-ES" sz="2000" dirty="0">
                <a:latin typeface="Arial" pitchFamily="34" charset="0"/>
                <a:cs typeface="Arial" pitchFamily="34" charset="0"/>
              </a:rPr>
              <a:t>=  </a:t>
            </a:r>
            <a:r>
              <a:rPr lang="es-ES" sz="2000" dirty="0" smtClean="0">
                <a:solidFill>
                  <a:srgbClr val="800080"/>
                </a:solidFill>
                <a:latin typeface="Arial" pitchFamily="34" charset="0"/>
                <a:cs typeface="Arial" pitchFamily="34" charset="0"/>
                <a:sym typeface="Symbol" pitchFamily="18" charset="2"/>
              </a:rPr>
              <a:t>5</a:t>
            </a:r>
            <a:r>
              <a:rPr lang="es-ES" sz="2000" dirty="0" smtClean="0">
                <a:latin typeface="Arial" pitchFamily="34" charset="0"/>
                <a:cs typeface="Arial" pitchFamily="34" charset="0"/>
                <a:sym typeface="Symbol" pitchFamily="18" charset="2"/>
              </a:rPr>
              <a:t>x + 1</a:t>
            </a:r>
            <a:endParaRPr lang="en-US" sz="2000" dirty="0">
              <a:latin typeface="Arial" pitchFamily="34" charset="0"/>
              <a:cs typeface="Arial" pitchFamily="34" charset="0"/>
              <a:sym typeface="Symbol" pitchFamily="18" charset="2"/>
            </a:endParaRPr>
          </a:p>
        </p:txBody>
      </p:sp>
      <p:sp>
        <p:nvSpPr>
          <p:cNvPr id="5" name="Text Box 11"/>
          <p:cNvSpPr txBox="1">
            <a:spLocks noChangeArrowheads="1"/>
          </p:cNvSpPr>
          <p:nvPr/>
        </p:nvSpPr>
        <p:spPr bwMode="auto">
          <a:xfrm>
            <a:off x="609600" y="2667000"/>
            <a:ext cx="3602360" cy="400110"/>
          </a:xfrm>
          <a:prstGeom prst="rect">
            <a:avLst/>
          </a:prstGeom>
          <a:noFill/>
          <a:ln w="9525">
            <a:noFill/>
            <a:miter lim="800000"/>
            <a:headEnd/>
            <a:tailEnd/>
          </a:ln>
          <a:effectLst/>
        </p:spPr>
        <p:txBody>
          <a:bodyPr wrap="square">
            <a:spAutoFit/>
          </a:bodyPr>
          <a:lstStyle/>
          <a:p>
            <a:pPr>
              <a:spcBef>
                <a:spcPct val="50000"/>
              </a:spcBef>
            </a:pPr>
            <a:r>
              <a:rPr lang="es-ES" sz="2000" dirty="0">
                <a:latin typeface="Arial" pitchFamily="34" charset="0"/>
                <a:cs typeface="Arial" pitchFamily="34" charset="0"/>
              </a:rPr>
              <a:t>y + y </a:t>
            </a:r>
            <a:r>
              <a:rPr lang="es-ES" sz="2000" dirty="0" smtClean="0">
                <a:latin typeface="Arial" pitchFamily="34" charset="0"/>
                <a:cs typeface="Arial" pitchFamily="34" charset="0"/>
              </a:rPr>
              <a:t>- y </a:t>
            </a:r>
            <a:r>
              <a:rPr lang="es-ES" sz="2000" dirty="0">
                <a:latin typeface="Arial" pitchFamily="34" charset="0"/>
                <a:cs typeface="Arial" pitchFamily="34" charset="0"/>
              </a:rPr>
              <a:t>+ y + </a:t>
            </a:r>
            <a:r>
              <a:rPr lang="es-ES" sz="2000" dirty="0" smtClean="0">
                <a:latin typeface="Arial" pitchFamily="34" charset="0"/>
                <a:cs typeface="Arial" pitchFamily="34" charset="0"/>
              </a:rPr>
              <a:t>5y </a:t>
            </a:r>
            <a:r>
              <a:rPr lang="es-ES" sz="2000" dirty="0">
                <a:latin typeface="Arial" pitchFamily="34" charset="0"/>
                <a:cs typeface="Arial" pitchFamily="34" charset="0"/>
              </a:rPr>
              <a:t>= </a:t>
            </a:r>
            <a:r>
              <a:rPr lang="es-ES" sz="2000" dirty="0">
                <a:solidFill>
                  <a:srgbClr val="800080"/>
                </a:solidFill>
                <a:latin typeface="Arial" pitchFamily="34" charset="0"/>
                <a:cs typeface="Arial" pitchFamily="34" charset="0"/>
              </a:rPr>
              <a:t>7</a:t>
            </a:r>
            <a:r>
              <a:rPr lang="es-ES" sz="2000" dirty="0" smtClean="0">
                <a:latin typeface="Arial" pitchFamily="34" charset="0"/>
                <a:cs typeface="Arial" pitchFamily="34" charset="0"/>
              </a:rPr>
              <a:t> </a:t>
            </a:r>
            <a:r>
              <a:rPr lang="es-ES" sz="2000" dirty="0">
                <a:latin typeface="Arial" pitchFamily="34" charset="0"/>
                <a:cs typeface="Arial" pitchFamily="34" charset="0"/>
                <a:sym typeface="Symbol" pitchFamily="18" charset="2"/>
              </a:rPr>
              <a:t>•</a:t>
            </a:r>
            <a:r>
              <a:rPr lang="es-ES" sz="2000" dirty="0">
                <a:latin typeface="Arial" pitchFamily="34" charset="0"/>
                <a:cs typeface="Arial" pitchFamily="34" charset="0"/>
              </a:rPr>
              <a:t> </a:t>
            </a:r>
            <a:r>
              <a:rPr lang="es-ES" sz="2000" dirty="0" smtClean="0">
                <a:latin typeface="Arial" pitchFamily="34" charset="0"/>
                <a:cs typeface="Arial" pitchFamily="34" charset="0"/>
              </a:rPr>
              <a:t>y =7y </a:t>
            </a:r>
            <a:endParaRPr lang="en-US" sz="2000" dirty="0">
              <a:latin typeface="Arial" pitchFamily="34" charset="0"/>
              <a:cs typeface="Arial" pitchFamily="34" charset="0"/>
            </a:endParaRPr>
          </a:p>
        </p:txBody>
      </p:sp>
      <p:sp>
        <p:nvSpPr>
          <p:cNvPr id="6" name="Text Box 13"/>
          <p:cNvSpPr txBox="1">
            <a:spLocks noChangeArrowheads="1"/>
          </p:cNvSpPr>
          <p:nvPr/>
        </p:nvSpPr>
        <p:spPr bwMode="auto">
          <a:xfrm>
            <a:off x="762000" y="3962400"/>
            <a:ext cx="2153816" cy="400110"/>
          </a:xfrm>
          <a:prstGeom prst="rect">
            <a:avLst/>
          </a:prstGeom>
          <a:noFill/>
          <a:ln w="9525">
            <a:noFill/>
            <a:miter lim="800000"/>
            <a:headEnd/>
            <a:tailEnd/>
          </a:ln>
          <a:effectLst/>
        </p:spPr>
        <p:txBody>
          <a:bodyPr wrap="square">
            <a:spAutoFit/>
          </a:bodyPr>
          <a:lstStyle/>
          <a:p>
            <a:pPr>
              <a:spcBef>
                <a:spcPct val="50000"/>
              </a:spcBef>
            </a:pPr>
            <a:r>
              <a:rPr lang="es-ES" sz="2000" dirty="0">
                <a:solidFill>
                  <a:srgbClr val="800080"/>
                </a:solidFill>
                <a:latin typeface="Arial" pitchFamily="34" charset="0"/>
                <a:cs typeface="Arial" pitchFamily="34" charset="0"/>
              </a:rPr>
              <a:t>5</a:t>
            </a:r>
            <a:r>
              <a:rPr lang="es-ES" sz="2000" dirty="0">
                <a:latin typeface="Arial" pitchFamily="34" charset="0"/>
                <a:cs typeface="Arial" pitchFamily="34" charset="0"/>
              </a:rPr>
              <a:t>x  -  </a:t>
            </a:r>
            <a:r>
              <a:rPr lang="es-ES" sz="2000" dirty="0" smtClean="0">
                <a:solidFill>
                  <a:srgbClr val="800080"/>
                </a:solidFill>
                <a:latin typeface="Arial" pitchFamily="34" charset="0"/>
                <a:cs typeface="Arial" pitchFamily="34" charset="0"/>
              </a:rPr>
              <a:t>1/2</a:t>
            </a:r>
            <a:r>
              <a:rPr lang="es-ES" sz="2000" dirty="0" smtClean="0">
                <a:latin typeface="Arial" pitchFamily="34" charset="0"/>
                <a:cs typeface="Arial" pitchFamily="34" charset="0"/>
              </a:rPr>
              <a:t>x </a:t>
            </a:r>
            <a:r>
              <a:rPr lang="es-ES" sz="2000" dirty="0">
                <a:latin typeface="Arial" pitchFamily="34" charset="0"/>
                <a:cs typeface="Arial" pitchFamily="34" charset="0"/>
              </a:rPr>
              <a:t>=  </a:t>
            </a:r>
            <a:r>
              <a:rPr lang="es-ES" sz="2000" dirty="0" smtClean="0">
                <a:solidFill>
                  <a:srgbClr val="800080"/>
                </a:solidFill>
                <a:latin typeface="Arial" pitchFamily="34" charset="0"/>
                <a:cs typeface="Arial" pitchFamily="34" charset="0"/>
                <a:sym typeface="Symbol" pitchFamily="18" charset="2"/>
              </a:rPr>
              <a:t>9/2</a:t>
            </a:r>
            <a:r>
              <a:rPr lang="es-ES" sz="2000" dirty="0" smtClean="0">
                <a:latin typeface="Arial" pitchFamily="34" charset="0"/>
                <a:cs typeface="Arial" pitchFamily="34" charset="0"/>
                <a:sym typeface="Symbol" pitchFamily="18" charset="2"/>
              </a:rPr>
              <a:t>x</a:t>
            </a:r>
            <a:endParaRPr lang="en-US" sz="2000" dirty="0">
              <a:latin typeface="Arial" pitchFamily="34" charset="0"/>
              <a:cs typeface="Arial" pitchFamily="34" charset="0"/>
              <a:sym typeface="Symbol" pitchFamily="18" charset="2"/>
            </a:endParaRPr>
          </a:p>
        </p:txBody>
      </p:sp>
      <p:sp>
        <p:nvSpPr>
          <p:cNvPr id="7" name="Text Box 27"/>
          <p:cNvSpPr txBox="1">
            <a:spLocks noChangeArrowheads="1"/>
          </p:cNvSpPr>
          <p:nvPr/>
        </p:nvSpPr>
        <p:spPr bwMode="auto">
          <a:xfrm>
            <a:off x="4724400" y="2209800"/>
            <a:ext cx="3962400" cy="1323439"/>
          </a:xfrm>
          <a:prstGeom prst="rect">
            <a:avLst/>
          </a:prstGeom>
          <a:noFill/>
          <a:ln w="9525">
            <a:noFill/>
            <a:miter lim="800000"/>
            <a:headEnd/>
            <a:tailEnd/>
          </a:ln>
          <a:effectLst/>
        </p:spPr>
        <p:txBody>
          <a:bodyPr>
            <a:spAutoFit/>
          </a:bodyPr>
          <a:lstStyle/>
          <a:p>
            <a:pPr>
              <a:spcBef>
                <a:spcPct val="50000"/>
              </a:spcBef>
            </a:pPr>
            <a:r>
              <a:rPr lang="es-ES" sz="2000" dirty="0"/>
              <a:t>Este proceso se llama “r</a:t>
            </a:r>
            <a:r>
              <a:rPr lang="es-ES" sz="2000" dirty="0">
                <a:solidFill>
                  <a:srgbClr val="800080"/>
                </a:solidFill>
              </a:rPr>
              <a:t>educción de términos semejantes</a:t>
            </a:r>
            <a:r>
              <a:rPr lang="es-ES" sz="2000" dirty="0"/>
              <a:t>” </a:t>
            </a:r>
            <a:r>
              <a:rPr lang="es-ES" sz="2000" dirty="0" smtClean="0"/>
              <a:t> el cual permite reducir expresiones y también resolver  ecuaciones</a:t>
            </a:r>
            <a:endParaRPr lang="en-US" sz="2000" dirty="0"/>
          </a:p>
        </p:txBody>
      </p:sp>
      <p:sp>
        <p:nvSpPr>
          <p:cNvPr id="8" name="Text Box 28"/>
          <p:cNvSpPr txBox="1">
            <a:spLocks noChangeArrowheads="1"/>
          </p:cNvSpPr>
          <p:nvPr/>
        </p:nvSpPr>
        <p:spPr bwMode="auto">
          <a:xfrm>
            <a:off x="990600" y="5257800"/>
            <a:ext cx="2895600" cy="701675"/>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6</a:t>
            </a:r>
            <a:r>
              <a:rPr lang="es-ES" sz="2000" dirty="0">
                <a:solidFill>
                  <a:srgbClr val="800080"/>
                </a:solidFill>
                <a:latin typeface="Arial" pitchFamily="34" charset="0"/>
                <a:cs typeface="Arial" pitchFamily="34" charset="0"/>
              </a:rPr>
              <a:t>a</a:t>
            </a:r>
            <a:r>
              <a:rPr lang="es-ES" sz="2000" dirty="0">
                <a:latin typeface="Arial" pitchFamily="34" charset="0"/>
                <a:cs typeface="Arial" pitchFamily="34" charset="0"/>
              </a:rPr>
              <a:t> y 5</a:t>
            </a:r>
            <a:r>
              <a:rPr lang="es-ES" sz="2000" dirty="0">
                <a:solidFill>
                  <a:srgbClr val="800080"/>
                </a:solidFill>
                <a:latin typeface="Arial" pitchFamily="34" charset="0"/>
                <a:cs typeface="Arial" pitchFamily="34" charset="0"/>
              </a:rPr>
              <a:t>a</a:t>
            </a:r>
            <a:r>
              <a:rPr lang="es-ES" sz="2000" dirty="0">
                <a:latin typeface="Arial" pitchFamily="34" charset="0"/>
                <a:cs typeface="Arial" pitchFamily="34" charset="0"/>
              </a:rPr>
              <a:t>  son términos semejantes.  </a:t>
            </a:r>
            <a:endParaRPr lang="en-US" sz="2000" dirty="0">
              <a:latin typeface="Arial" pitchFamily="34" charset="0"/>
              <a:cs typeface="Arial" pitchFamily="34" charset="0"/>
            </a:endParaRPr>
          </a:p>
        </p:txBody>
      </p:sp>
      <p:sp>
        <p:nvSpPr>
          <p:cNvPr id="9" name="AutoShape 29"/>
          <p:cNvSpPr>
            <a:spLocks/>
          </p:cNvSpPr>
          <p:nvPr/>
        </p:nvSpPr>
        <p:spPr bwMode="auto">
          <a:xfrm>
            <a:off x="4114800" y="1905000"/>
            <a:ext cx="304800" cy="2438400"/>
          </a:xfrm>
          <a:prstGeom prst="rightBrace">
            <a:avLst>
              <a:gd name="adj1" fmla="val 66667"/>
              <a:gd name="adj2" fmla="val 50000"/>
            </a:avLst>
          </a:prstGeom>
          <a:noFill/>
          <a:ln w="9525">
            <a:solidFill>
              <a:schemeClr val="tx1"/>
            </a:solidFill>
            <a:round/>
            <a:headEnd/>
            <a:tailEnd/>
          </a:ln>
          <a:effectLst/>
        </p:spPr>
        <p:txBody>
          <a:bodyPr wrap="none" anchor="ctr"/>
          <a:lstStyle/>
          <a:p>
            <a:endParaRPr lang="es-CL"/>
          </a:p>
        </p:txBody>
      </p:sp>
      <p:sp>
        <p:nvSpPr>
          <p:cNvPr id="10" name="Text Box 30"/>
          <p:cNvSpPr txBox="1">
            <a:spLocks noChangeArrowheads="1"/>
          </p:cNvSpPr>
          <p:nvPr/>
        </p:nvSpPr>
        <p:spPr bwMode="auto">
          <a:xfrm>
            <a:off x="609600" y="4648200"/>
            <a:ext cx="2362200" cy="457200"/>
          </a:xfrm>
          <a:prstGeom prst="rect">
            <a:avLst/>
          </a:prstGeom>
          <a:noFill/>
          <a:ln w="9525">
            <a:noFill/>
            <a:miter lim="800000"/>
            <a:headEnd/>
            <a:tailEnd/>
          </a:ln>
          <a:effectLst/>
        </p:spPr>
        <p:txBody>
          <a:bodyPr>
            <a:spAutoFit/>
          </a:bodyPr>
          <a:lstStyle/>
          <a:p>
            <a:pPr>
              <a:spcBef>
                <a:spcPct val="50000"/>
              </a:spcBef>
            </a:pPr>
            <a:r>
              <a:rPr lang="es-ES">
                <a:solidFill>
                  <a:srgbClr val="FF0000"/>
                </a:solidFill>
              </a:rPr>
              <a:t>IMPORTANTE</a:t>
            </a:r>
            <a:endParaRPr lang="en-US">
              <a:solidFill>
                <a:srgbClr val="FF0000"/>
              </a:solidFill>
            </a:endParaRPr>
          </a:p>
        </p:txBody>
      </p:sp>
      <p:sp>
        <p:nvSpPr>
          <p:cNvPr id="11" name="Text Box 31"/>
          <p:cNvSpPr txBox="1">
            <a:spLocks noChangeArrowheads="1"/>
          </p:cNvSpPr>
          <p:nvPr/>
        </p:nvSpPr>
        <p:spPr bwMode="auto">
          <a:xfrm>
            <a:off x="4876800" y="5257800"/>
            <a:ext cx="2819400" cy="701675"/>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6</a:t>
            </a:r>
            <a:r>
              <a:rPr lang="es-ES" sz="2000" dirty="0">
                <a:solidFill>
                  <a:srgbClr val="800080"/>
                </a:solidFill>
                <a:latin typeface="Arial" pitchFamily="34" charset="0"/>
                <a:cs typeface="Arial" pitchFamily="34" charset="0"/>
              </a:rPr>
              <a:t>ab</a:t>
            </a:r>
            <a:r>
              <a:rPr lang="es-ES" sz="2000" dirty="0"/>
              <a:t> y </a:t>
            </a:r>
            <a:r>
              <a:rPr lang="es-ES" sz="2000" dirty="0">
                <a:latin typeface="Arial" pitchFamily="34" charset="0"/>
                <a:cs typeface="Arial" pitchFamily="34" charset="0"/>
              </a:rPr>
              <a:t>5</a:t>
            </a:r>
            <a:r>
              <a:rPr lang="es-ES" sz="2000" dirty="0">
                <a:solidFill>
                  <a:srgbClr val="800080"/>
                </a:solidFill>
                <a:latin typeface="Arial" pitchFamily="34" charset="0"/>
                <a:cs typeface="Arial" pitchFamily="34" charset="0"/>
              </a:rPr>
              <a:t>a</a:t>
            </a:r>
            <a:r>
              <a:rPr lang="es-ES" sz="2000" dirty="0"/>
              <a:t> </a:t>
            </a:r>
            <a:r>
              <a:rPr lang="es-ES" sz="2000" b="1" dirty="0"/>
              <a:t>no</a:t>
            </a:r>
            <a:r>
              <a:rPr lang="es-ES" sz="2000" dirty="0"/>
              <a:t> son términos semejantes.</a:t>
            </a:r>
            <a:endParaRPr lang="en-US" sz="2000" dirty="0"/>
          </a:p>
        </p:txBody>
      </p:sp>
      <p:grpSp>
        <p:nvGrpSpPr>
          <p:cNvPr id="12" name="Group 34"/>
          <p:cNvGrpSpPr>
            <a:grpSpLocks/>
          </p:cNvGrpSpPr>
          <p:nvPr/>
        </p:nvGrpSpPr>
        <p:grpSpPr bwMode="auto">
          <a:xfrm>
            <a:off x="5791200" y="4419600"/>
            <a:ext cx="2438400" cy="762000"/>
            <a:chOff x="3648" y="2784"/>
            <a:chExt cx="1536" cy="480"/>
          </a:xfrm>
        </p:grpSpPr>
        <p:sp>
          <p:nvSpPr>
            <p:cNvPr id="13" name="Line 32"/>
            <p:cNvSpPr>
              <a:spLocks noChangeShapeType="1"/>
            </p:cNvSpPr>
            <p:nvPr/>
          </p:nvSpPr>
          <p:spPr bwMode="auto">
            <a:xfrm flipV="1">
              <a:off x="3648" y="2928"/>
              <a:ext cx="336" cy="336"/>
            </a:xfrm>
            <a:prstGeom prst="line">
              <a:avLst/>
            </a:prstGeom>
            <a:noFill/>
            <a:ln w="9525">
              <a:solidFill>
                <a:schemeClr val="tx1"/>
              </a:solidFill>
              <a:prstDash val="dash"/>
              <a:round/>
              <a:headEnd/>
              <a:tailEnd type="triangle" w="med" len="med"/>
            </a:ln>
            <a:effectLst/>
          </p:spPr>
          <p:txBody>
            <a:bodyPr/>
            <a:lstStyle/>
            <a:p>
              <a:endParaRPr lang="es-CL"/>
            </a:p>
          </p:txBody>
        </p:sp>
        <p:sp>
          <p:nvSpPr>
            <p:cNvPr id="14" name="Text Box 33"/>
            <p:cNvSpPr txBox="1">
              <a:spLocks noChangeArrowheads="1"/>
            </p:cNvSpPr>
            <p:nvPr/>
          </p:nvSpPr>
          <p:spPr bwMode="auto">
            <a:xfrm>
              <a:off x="4128" y="2784"/>
              <a:ext cx="1056" cy="366"/>
            </a:xfrm>
            <a:prstGeom prst="rect">
              <a:avLst/>
            </a:prstGeom>
            <a:noFill/>
            <a:ln w="9525">
              <a:noFill/>
              <a:miter lim="800000"/>
              <a:headEnd/>
              <a:tailEnd/>
            </a:ln>
            <a:effectLst/>
          </p:spPr>
          <p:txBody>
            <a:bodyPr>
              <a:spAutoFit/>
            </a:bodyPr>
            <a:lstStyle/>
            <a:p>
              <a:pPr>
                <a:spcBef>
                  <a:spcPct val="50000"/>
                </a:spcBef>
              </a:pPr>
              <a:r>
                <a:rPr lang="es-ES" sz="1600"/>
                <a:t>Tienen distintas letras.</a:t>
              </a:r>
              <a:endParaRPr lang="en-US" sz="1600"/>
            </a:p>
          </p:txBody>
        </p:sp>
      </p:grpSp>
      <p:sp>
        <p:nvSpPr>
          <p:cNvPr id="15" name="14 Marcador de número de diapositiva"/>
          <p:cNvSpPr>
            <a:spLocks noGrp="1"/>
          </p:cNvSpPr>
          <p:nvPr>
            <p:ph type="sldNum" sz="quarter" idx="12"/>
          </p:nvPr>
        </p:nvSpPr>
        <p:spPr/>
        <p:txBody>
          <a:bodyPr/>
          <a:lstStyle/>
          <a:p>
            <a:fld id="{042AED99-7FB4-404E-8A97-64753DCE42EC}" type="slidenum">
              <a:rPr kumimoji="0" lang="en-US" smtClean="0"/>
              <a:pPr/>
              <a:t>14</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300"/>
                                  </p:iterate>
                                  <p:childTnLst>
                                    <p:set>
                                      <p:cBhvr>
                                        <p:cTn id="14" dur="1" fill="hold">
                                          <p:stCondLst>
                                            <p:cond delay="2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300"/>
                                  </p:iterate>
                                  <p:childTnLst>
                                    <p:set>
                                      <p:cBhvr>
                                        <p:cTn id="18" dur="1" fill="hold">
                                          <p:stCondLst>
                                            <p:cond delay="2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300"/>
                                  </p:iterate>
                                  <p:childTnLst>
                                    <p:set>
                                      <p:cBhvr>
                                        <p:cTn id="22" dur="1" fill="hold">
                                          <p:stCondLst>
                                            <p:cond delay="2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iterate type="wd">
                                    <p:tmAbs val="300"/>
                                  </p:iterate>
                                  <p:childTnLst>
                                    <p:set>
                                      <p:cBhvr>
                                        <p:cTn id="41" dur="1" fill="hold">
                                          <p:stCondLst>
                                            <p:cond delay="299"/>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iterate type="wd">
                                    <p:tmAbs val="300"/>
                                  </p:iterate>
                                  <p:childTnLst>
                                    <p:set>
                                      <p:cBhvr>
                                        <p:cTn id="45" dur="1" fill="hold">
                                          <p:stCondLst>
                                            <p:cond delay="299"/>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1" presetClass="entr" presetSubtype="0" fill="hold" nodeType="clickEffect">
                                  <p:stCondLst>
                                    <p:cond delay="0"/>
                                  </p:stCondLst>
                                  <p:childTnLst>
                                    <p:set>
                                      <p:cBhvr>
                                        <p:cTn id="49" dur="1000">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P spid="7" grpId="0" autoUpdateAnimBg="0"/>
      <p:bldP spid="8" grpId="0" autoUpdateAnimBg="0"/>
      <p:bldP spid="9" grpId="0" animBg="1"/>
      <p:bldP spid="10" grpId="0" autoUpdateAnimBg="0"/>
      <p:bldP spid="1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a:xfrm>
            <a:off x="2411760" y="500042"/>
            <a:ext cx="5660702" cy="857256"/>
          </a:xfrm>
          <a:prstGeom prst="rect">
            <a:avLst/>
          </a:prstGeom>
          <a:noFill/>
          <a:ln/>
        </p:spPr>
        <p:txBody>
          <a:bodyPr vert="horz" lIns="0" rIns="0" bIns="0" anchor="b">
            <a:normAutofit/>
          </a:bodyPr>
          <a:lstStyle/>
          <a:p>
            <a:pPr marL="514350" marR="0" lvl="0" indent="-514350" algn="l" defTabSz="914400" rtl="0" eaLnBrk="1" fontAlgn="auto" latinLnBrk="0" hangingPunct="1">
              <a:lnSpc>
                <a:spcPct val="100000"/>
              </a:lnSpc>
              <a:spcBef>
                <a:spcPct val="0"/>
              </a:spcBef>
              <a:spcAft>
                <a:spcPts val="0"/>
              </a:spcAft>
              <a:buClrTx/>
              <a:buSzTx/>
              <a:buFontTx/>
              <a:buAutoNum type="arabicPeriod"/>
              <a:tabLst/>
              <a:defRPr/>
            </a:pPr>
            <a:r>
              <a:rPr kumimoji="0" lang="es-ES" sz="2800" b="1" i="0" u="none" strike="noStrike" kern="1200" cap="none" spc="0" normalizeH="0" baseline="0" noProof="0" dirty="0" smtClean="0">
                <a:ln>
                  <a:noFill/>
                </a:ln>
                <a:solidFill>
                  <a:srgbClr val="006699"/>
                </a:solidFill>
                <a:effectLst/>
                <a:uLnTx/>
                <a:uFillTx/>
                <a:latin typeface="Verdana" pitchFamily="34" charset="0"/>
                <a:ea typeface="+mj-ea"/>
                <a:cs typeface="+mj-cs"/>
              </a:rPr>
              <a:t>Conceptos</a:t>
            </a:r>
          </a:p>
          <a:p>
            <a:pPr marL="514350" marR="0" lvl="0" indent="-514350" algn="l" defTabSz="914400" rtl="0" eaLnBrk="1" fontAlgn="auto" latinLnBrk="0" hangingPunct="1">
              <a:lnSpc>
                <a:spcPct val="100000"/>
              </a:lnSpc>
              <a:spcBef>
                <a:spcPct val="0"/>
              </a:spcBef>
              <a:spcAft>
                <a:spcPts val="0"/>
              </a:spcAft>
              <a:buClrTx/>
              <a:buSzTx/>
              <a:tabLst/>
              <a:defRPr/>
            </a:pPr>
            <a:endParaRPr kumimoji="0" lang="es-CL" sz="2800" b="1" i="0" u="none" strike="noStrike" kern="1200" cap="none" spc="0" normalizeH="0" baseline="0" noProof="0" dirty="0">
              <a:ln>
                <a:noFill/>
              </a:ln>
              <a:solidFill>
                <a:srgbClr val="006699"/>
              </a:solidFill>
              <a:effectLst/>
              <a:uLnTx/>
              <a:uFillTx/>
              <a:latin typeface="Verdana" pitchFamily="34" charset="0"/>
              <a:ea typeface="+mj-ea"/>
              <a:cs typeface="+mj-cs"/>
            </a:endParaRPr>
          </a:p>
        </p:txBody>
      </p:sp>
      <p:sp>
        <p:nvSpPr>
          <p:cNvPr id="14" name="Text Box 6"/>
          <p:cNvSpPr txBox="1">
            <a:spLocks noChangeArrowheads="1"/>
          </p:cNvSpPr>
          <p:nvPr/>
        </p:nvSpPr>
        <p:spPr bwMode="auto">
          <a:xfrm>
            <a:off x="857224" y="1571612"/>
            <a:ext cx="7500990" cy="3964162"/>
          </a:xfrm>
          <a:prstGeom prst="rect">
            <a:avLst/>
          </a:prstGeom>
          <a:noFill/>
          <a:ln w="9525">
            <a:noFill/>
            <a:miter lim="800000"/>
            <a:headEnd/>
            <a:tailEnd/>
          </a:ln>
          <a:effectLst/>
        </p:spPr>
        <p:txBody>
          <a:bodyPr wrap="square">
            <a:spAutoFit/>
          </a:bodyPr>
          <a:lstStyle/>
          <a:p>
            <a:pPr marL="0" lvl="1" algn="just">
              <a:spcBef>
                <a:spcPct val="20000"/>
              </a:spcBef>
            </a:pPr>
            <a:r>
              <a:rPr lang="es-MX" dirty="0" smtClean="0">
                <a:latin typeface="Verdana" pitchFamily="34" charset="0"/>
              </a:rPr>
              <a:t>Es la relación entre números y letras donde intervienen operaciones como la multiplicación, división, potencias y/o raíces. </a:t>
            </a:r>
            <a:r>
              <a:rPr lang="es-ES_tradnl" dirty="0" smtClean="0">
                <a:latin typeface="Verdana" pitchFamily="34" charset="0"/>
              </a:rPr>
              <a:t>Cada término algebraico se separa de otro a través de sumas y restas.</a:t>
            </a:r>
          </a:p>
          <a:p>
            <a:r>
              <a:rPr lang="es-ES_tradnl" dirty="0" smtClean="0">
                <a:latin typeface="Verdana" pitchFamily="34" charset="0"/>
              </a:rPr>
              <a:t>En un término algebraico se aprecian cuatro elementos fundamentales: </a:t>
            </a:r>
          </a:p>
          <a:p>
            <a:endParaRPr lang="es-CL" sz="1500" dirty="0" smtClean="0">
              <a:latin typeface="Verdana" pitchFamily="34" charset="0"/>
            </a:endParaRPr>
          </a:p>
          <a:p>
            <a:pPr lvl="0">
              <a:buFont typeface="Arial" pitchFamily="34" charset="0"/>
              <a:buChar char="•"/>
            </a:pPr>
            <a:r>
              <a:rPr lang="es-ES_tradnl" sz="1600" b="1" i="1" dirty="0" smtClean="0">
                <a:latin typeface="Verdana" pitchFamily="34" charset="0"/>
              </a:rPr>
              <a:t>El signo: </a:t>
            </a:r>
            <a:r>
              <a:rPr lang="es-ES_tradnl" sz="1600" dirty="0" smtClean="0">
                <a:latin typeface="Verdana" pitchFamily="34" charset="0"/>
              </a:rPr>
              <a:t>determina si el término algebraico es positivo o negativo.</a:t>
            </a:r>
            <a:endParaRPr lang="es-CL" sz="1600" dirty="0" smtClean="0">
              <a:latin typeface="Verdana" pitchFamily="34" charset="0"/>
            </a:endParaRPr>
          </a:p>
          <a:p>
            <a:pPr lvl="0">
              <a:buFont typeface="Arial" pitchFamily="34" charset="0"/>
              <a:buChar char="•"/>
            </a:pPr>
            <a:r>
              <a:rPr lang="es-ES_tradnl" sz="1600" b="1" i="1" dirty="0" smtClean="0">
                <a:latin typeface="Verdana" pitchFamily="34" charset="0"/>
              </a:rPr>
              <a:t>El coeficiente numérico</a:t>
            </a:r>
            <a:r>
              <a:rPr lang="es-ES_tradnl" sz="1600" i="1" dirty="0" smtClean="0">
                <a:latin typeface="Verdana" pitchFamily="34" charset="0"/>
              </a:rPr>
              <a:t>: </a:t>
            </a:r>
            <a:r>
              <a:rPr lang="es-ES_tradnl" sz="1600" dirty="0" smtClean="0">
                <a:latin typeface="Verdana" pitchFamily="34" charset="0"/>
              </a:rPr>
              <a:t>será un número real. </a:t>
            </a:r>
            <a:endParaRPr lang="es-CL" sz="1600" dirty="0" smtClean="0">
              <a:latin typeface="Verdana" pitchFamily="34" charset="0"/>
            </a:endParaRPr>
          </a:p>
          <a:p>
            <a:pPr lvl="0">
              <a:buFont typeface="Arial" pitchFamily="34" charset="0"/>
              <a:buChar char="•"/>
            </a:pPr>
            <a:r>
              <a:rPr lang="es-ES_tradnl" sz="1600" b="1" i="1" dirty="0" smtClean="0">
                <a:latin typeface="Verdana" pitchFamily="34" charset="0"/>
              </a:rPr>
              <a:t>La parte variable (literal): </a:t>
            </a:r>
            <a:r>
              <a:rPr lang="es-ES_tradnl" sz="1600" dirty="0" smtClean="0">
                <a:latin typeface="Verdana" pitchFamily="34" charset="0"/>
              </a:rPr>
              <a:t>constituida por una o varias variables (letras).</a:t>
            </a:r>
            <a:endParaRPr lang="es-CL" sz="1600" dirty="0" smtClean="0">
              <a:latin typeface="Verdana" pitchFamily="34" charset="0"/>
            </a:endParaRPr>
          </a:p>
          <a:p>
            <a:pPr lvl="0">
              <a:buFont typeface="Arial" pitchFamily="34" charset="0"/>
              <a:buChar char="•"/>
            </a:pPr>
            <a:r>
              <a:rPr lang="es-ES_tradnl" sz="1600" b="1" i="1" dirty="0" smtClean="0">
                <a:latin typeface="Verdana" pitchFamily="34" charset="0"/>
              </a:rPr>
              <a:t>El grado: </a:t>
            </a:r>
            <a:r>
              <a:rPr lang="es-ES_tradnl" sz="1600" dirty="0" smtClean="0">
                <a:latin typeface="Verdana" pitchFamily="34" charset="0"/>
              </a:rPr>
              <a:t>relacionado con el exponente de los factores literales.</a:t>
            </a:r>
            <a:endParaRPr lang="es-CL" sz="1600" dirty="0" smtClean="0">
              <a:latin typeface="Verdana" pitchFamily="34" charset="0"/>
            </a:endParaRPr>
          </a:p>
          <a:p>
            <a:pPr marL="0" lvl="1" algn="just">
              <a:spcBef>
                <a:spcPct val="20000"/>
              </a:spcBef>
            </a:pPr>
            <a:endParaRPr lang="es-CL" dirty="0" smtClean="0">
              <a:latin typeface="Verdana" pitchFamily="34" charset="0"/>
            </a:endParaRPr>
          </a:p>
          <a:p>
            <a:pPr algn="just"/>
            <a:endParaRPr lang="es-CL" dirty="0" smtClean="0">
              <a:latin typeface="Verdana" pitchFamily="34" charset="0"/>
            </a:endParaRPr>
          </a:p>
        </p:txBody>
      </p:sp>
      <p:sp>
        <p:nvSpPr>
          <p:cNvPr id="15" name="Rectangle 58"/>
          <p:cNvSpPr>
            <a:spLocks noChangeArrowheads="1"/>
          </p:cNvSpPr>
          <p:nvPr/>
        </p:nvSpPr>
        <p:spPr bwMode="auto">
          <a:xfrm>
            <a:off x="928662" y="1643050"/>
            <a:ext cx="7215238" cy="1714512"/>
          </a:xfrm>
          <a:prstGeom prst="rect">
            <a:avLst/>
          </a:prstGeom>
          <a:noFill/>
          <a:ln w="9525">
            <a:noFill/>
            <a:miter lim="800000"/>
            <a:headEnd/>
            <a:tailEnd/>
          </a:ln>
          <a:effectLst/>
        </p:spPr>
        <p:txBody>
          <a:bodyPr/>
          <a:lstStyle/>
          <a:p>
            <a:pPr marL="0" lvl="1">
              <a:spcBef>
                <a:spcPct val="20000"/>
              </a:spcBef>
            </a:pPr>
            <a:endParaRPr lang="es-MX" dirty="0" smtClean="0">
              <a:solidFill>
                <a:srgbClr val="C00000"/>
              </a:solidFill>
              <a:latin typeface="Verdana" pitchFamily="34" charset="0"/>
              <a:ea typeface="Verdana" pitchFamily="34" charset="0"/>
              <a:cs typeface="Verdana" pitchFamily="34" charset="0"/>
            </a:endParaRPr>
          </a:p>
          <a:p>
            <a:pPr marL="0" lvl="1">
              <a:spcBef>
                <a:spcPct val="20000"/>
              </a:spcBef>
            </a:pPr>
            <a:r>
              <a:rPr lang="es-MX" dirty="0" smtClean="0">
                <a:solidFill>
                  <a:srgbClr val="C00000"/>
                </a:solidFill>
                <a:latin typeface="Verdana" pitchFamily="34" charset="0"/>
                <a:ea typeface="Verdana" pitchFamily="34" charset="0"/>
                <a:cs typeface="Verdana" pitchFamily="34" charset="0"/>
              </a:rPr>
              <a:t>	</a:t>
            </a:r>
            <a:endParaRPr lang="es-ES" dirty="0">
              <a:solidFill>
                <a:srgbClr val="C00000"/>
              </a:solidFill>
              <a:latin typeface="Verdana" pitchFamily="34" charset="0"/>
              <a:ea typeface="Verdana" pitchFamily="34" charset="0"/>
              <a:cs typeface="Verdana" pitchFamily="34" charset="0"/>
            </a:endParaRPr>
          </a:p>
          <a:p>
            <a:pPr marL="742950" lvl="1" indent="-285750">
              <a:spcBef>
                <a:spcPct val="20000"/>
              </a:spcBef>
            </a:pPr>
            <a:endParaRPr lang="es-MX" dirty="0">
              <a:solidFill>
                <a:srgbClr val="4B5D59"/>
              </a:solidFill>
              <a:latin typeface="Verdana" pitchFamily="34" charset="0"/>
            </a:endParaRPr>
          </a:p>
          <a:p>
            <a:pPr marL="742950" lvl="1" indent="-285750">
              <a:spcBef>
                <a:spcPct val="20000"/>
              </a:spcBef>
            </a:pPr>
            <a:r>
              <a:rPr lang="es-MX" dirty="0">
                <a:solidFill>
                  <a:srgbClr val="4B5D59"/>
                </a:solidFill>
                <a:latin typeface="Verdana" pitchFamily="34" charset="0"/>
              </a:rPr>
              <a:t>	</a:t>
            </a:r>
            <a:endParaRPr lang="es-ES" dirty="0">
              <a:solidFill>
                <a:srgbClr val="4B5D59"/>
              </a:solidFill>
              <a:latin typeface="Verdana" pitchFamily="34" charset="0"/>
            </a:endParaRPr>
          </a:p>
        </p:txBody>
      </p:sp>
      <p:sp>
        <p:nvSpPr>
          <p:cNvPr id="16" name="Rectangle 4"/>
          <p:cNvSpPr txBox="1">
            <a:spLocks noChangeArrowheads="1"/>
          </p:cNvSpPr>
          <p:nvPr/>
        </p:nvSpPr>
        <p:spPr>
          <a:xfrm>
            <a:off x="827584" y="1268760"/>
            <a:ext cx="7429552" cy="1752600"/>
          </a:xfrm>
          <a:prstGeom prst="rect">
            <a:avLst/>
          </a:prstGeom>
          <a:noFill/>
          <a:ln/>
        </p:spPr>
        <p:txBody>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s-ES" sz="2400" b="0" i="0" u="none" strike="noStrike" kern="1200" cap="none" spc="0" normalizeH="0" baseline="0" noProof="0" dirty="0" smtClean="0">
                <a:ln>
                  <a:noFill/>
                </a:ln>
                <a:solidFill>
                  <a:srgbClr val="C00000"/>
                </a:solidFill>
                <a:effectLst/>
                <a:uLnTx/>
                <a:uFillTx/>
                <a:latin typeface="Verdana" pitchFamily="34" charset="0"/>
                <a:ea typeface="Verdana" pitchFamily="34" charset="0"/>
                <a:cs typeface="Verdana" pitchFamily="34" charset="0"/>
              </a:rPr>
              <a:t>1.1 Término</a:t>
            </a:r>
            <a:r>
              <a:rPr kumimoji="0" lang="es-ES" sz="2400" b="0" i="0" u="none" strike="noStrike" kern="1200" cap="none" spc="0" normalizeH="0" noProof="0" dirty="0" smtClean="0">
                <a:ln>
                  <a:noFill/>
                </a:ln>
                <a:solidFill>
                  <a:srgbClr val="C00000"/>
                </a:solidFill>
                <a:effectLst/>
                <a:uLnTx/>
                <a:uFillTx/>
                <a:latin typeface="Verdana" pitchFamily="34" charset="0"/>
                <a:ea typeface="Verdana" pitchFamily="34" charset="0"/>
                <a:cs typeface="Verdana" pitchFamily="34" charset="0"/>
              </a:rPr>
              <a:t> Algebraico (T.A.)</a:t>
            </a:r>
            <a:endParaRPr kumimoji="0" lang="es-ES" sz="2400" b="0"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endParaRPr>
          </a:p>
        </p:txBody>
      </p:sp>
      <p:grpSp>
        <p:nvGrpSpPr>
          <p:cNvPr id="17" name="16 Grupo"/>
          <p:cNvGrpSpPr/>
          <p:nvPr/>
        </p:nvGrpSpPr>
        <p:grpSpPr>
          <a:xfrm>
            <a:off x="1785918" y="5143512"/>
            <a:ext cx="6000792" cy="714380"/>
            <a:chOff x="1357290" y="4929198"/>
            <a:chExt cx="6000792" cy="714380"/>
          </a:xfrm>
        </p:grpSpPr>
        <p:grpSp>
          <p:nvGrpSpPr>
            <p:cNvPr id="18" name="131 Grupo"/>
            <p:cNvGrpSpPr/>
            <p:nvPr/>
          </p:nvGrpSpPr>
          <p:grpSpPr>
            <a:xfrm>
              <a:off x="1357289" y="4929198"/>
              <a:ext cx="6000791" cy="500066"/>
              <a:chOff x="4879733" y="1428736"/>
              <a:chExt cx="4550051" cy="500066"/>
            </a:xfrm>
          </p:grpSpPr>
          <p:sp>
            <p:nvSpPr>
              <p:cNvPr id="23" name="Rectangle 5"/>
              <p:cNvSpPr>
                <a:spLocks noChangeArrowheads="1"/>
              </p:cNvSpPr>
              <p:nvPr/>
            </p:nvSpPr>
            <p:spPr bwMode="auto">
              <a:xfrm>
                <a:off x="4879733" y="1428736"/>
                <a:ext cx="3286148" cy="357190"/>
              </a:xfrm>
              <a:prstGeom prst="rect">
                <a:avLst/>
              </a:prstGeom>
              <a:noFill/>
              <a:ln w="9525">
                <a:noFill/>
                <a:miter lim="800000"/>
                <a:headEnd/>
                <a:tailEnd/>
              </a:ln>
              <a:effectLst/>
            </p:spPr>
            <p:txBody>
              <a:bodyPr/>
              <a:lstStyle/>
              <a:p>
                <a:pPr marL="180975" lvl="1" indent="-180975">
                  <a:spcBef>
                    <a:spcPct val="20000"/>
                  </a:spcBef>
                </a:pPr>
                <a:r>
                  <a:rPr lang="es-MX" dirty="0" smtClean="0">
                    <a:solidFill>
                      <a:schemeClr val="tx2">
                        <a:lumMod val="75000"/>
                      </a:schemeClr>
                    </a:solidFill>
                    <a:latin typeface="Verdana" pitchFamily="34" charset="0"/>
                    <a:ea typeface="Verdana" pitchFamily="34" charset="0"/>
                    <a:cs typeface="Verdana" pitchFamily="34" charset="0"/>
                  </a:rPr>
                  <a:t>Ejemplos: </a:t>
                </a:r>
              </a:p>
            </p:txBody>
          </p:sp>
          <p:sp>
            <p:nvSpPr>
              <p:cNvPr id="24" name="Rectangle 5"/>
              <p:cNvSpPr>
                <a:spLocks noChangeArrowheads="1"/>
              </p:cNvSpPr>
              <p:nvPr/>
            </p:nvSpPr>
            <p:spPr bwMode="auto">
              <a:xfrm>
                <a:off x="6000760" y="1571612"/>
                <a:ext cx="3429024" cy="357190"/>
              </a:xfrm>
              <a:prstGeom prst="rect">
                <a:avLst/>
              </a:prstGeom>
              <a:noFill/>
              <a:ln w="9525">
                <a:noFill/>
                <a:miter lim="800000"/>
                <a:headEnd/>
                <a:tailEnd/>
              </a:ln>
              <a:effectLst/>
            </p:spPr>
            <p:txBody>
              <a:bodyPr/>
              <a:lstStyle/>
              <a:p>
                <a:pPr marL="180975" lvl="1" indent="-180975">
                  <a:spcBef>
                    <a:spcPct val="20000"/>
                  </a:spcBef>
                </a:pPr>
                <a:r>
                  <a:rPr lang="es-MX" dirty="0" smtClean="0">
                    <a:solidFill>
                      <a:srgbClr val="C00000"/>
                    </a:solidFill>
                    <a:latin typeface="Verdana" pitchFamily="34" charset="0"/>
                    <a:ea typeface="Verdana" pitchFamily="34" charset="0"/>
                    <a:cs typeface="Verdana" pitchFamily="34" charset="0"/>
                  </a:rPr>
                  <a:t>2x</a:t>
                </a:r>
                <a:r>
                  <a:rPr lang="es-MX" baseline="30000" dirty="0" smtClean="0">
                    <a:solidFill>
                      <a:srgbClr val="C00000"/>
                    </a:solidFill>
                    <a:latin typeface="Verdana" pitchFamily="34" charset="0"/>
                    <a:ea typeface="Verdana" pitchFamily="34" charset="0"/>
                    <a:cs typeface="Verdana" pitchFamily="34" charset="0"/>
                  </a:rPr>
                  <a:t>3</a:t>
                </a:r>
                <a:r>
                  <a:rPr lang="es-MX" dirty="0" smtClean="0">
                    <a:solidFill>
                      <a:srgbClr val="C00000"/>
                    </a:solidFill>
                    <a:latin typeface="Verdana" pitchFamily="34" charset="0"/>
                    <a:ea typeface="Verdana" pitchFamily="34" charset="0"/>
                    <a:cs typeface="Verdana" pitchFamily="34" charset="0"/>
                  </a:rPr>
                  <a:t>y</a:t>
                </a:r>
                <a:r>
                  <a:rPr lang="es-MX" baseline="30000" dirty="0" smtClean="0">
                    <a:solidFill>
                      <a:srgbClr val="C00000"/>
                    </a:solidFill>
                    <a:latin typeface="Verdana" pitchFamily="34" charset="0"/>
                    <a:ea typeface="Verdana" pitchFamily="34" charset="0"/>
                    <a:cs typeface="Verdana" pitchFamily="34" charset="0"/>
                  </a:rPr>
                  <a:t>5       </a:t>
                </a:r>
                <a:r>
                  <a:rPr lang="es-MX" dirty="0" smtClean="0">
                    <a:solidFill>
                      <a:srgbClr val="C00000"/>
                    </a:solidFill>
                    <a:latin typeface="Verdana" pitchFamily="34" charset="0"/>
                    <a:ea typeface="Verdana" pitchFamily="34" charset="0"/>
                    <a:cs typeface="Verdana" pitchFamily="34" charset="0"/>
                  </a:rPr>
                  <a:t>;   -7a</a:t>
                </a:r>
                <a:r>
                  <a:rPr lang="es-MX" baseline="30000" dirty="0" smtClean="0">
                    <a:solidFill>
                      <a:srgbClr val="C00000"/>
                    </a:solidFill>
                    <a:latin typeface="Verdana" pitchFamily="34" charset="0"/>
                    <a:ea typeface="Verdana" pitchFamily="34" charset="0"/>
                    <a:cs typeface="Verdana" pitchFamily="34" charset="0"/>
                  </a:rPr>
                  <a:t>2</a:t>
                </a:r>
                <a:r>
                  <a:rPr lang="es-MX" dirty="0" smtClean="0">
                    <a:solidFill>
                      <a:srgbClr val="C00000"/>
                    </a:solidFill>
                    <a:latin typeface="Verdana" pitchFamily="34" charset="0"/>
                    <a:ea typeface="Verdana" pitchFamily="34" charset="0"/>
                    <a:cs typeface="Verdana" pitchFamily="34" charset="0"/>
                  </a:rPr>
                  <a:t>b</a:t>
                </a:r>
                <a:r>
                  <a:rPr lang="es-MX" baseline="30000" dirty="0" smtClean="0">
                    <a:solidFill>
                      <a:srgbClr val="C00000"/>
                    </a:solidFill>
                    <a:latin typeface="Verdana" pitchFamily="34" charset="0"/>
                    <a:ea typeface="Verdana" pitchFamily="34" charset="0"/>
                    <a:cs typeface="Verdana" pitchFamily="34" charset="0"/>
                  </a:rPr>
                  <a:t>3</a:t>
                </a:r>
                <a:r>
                  <a:rPr lang="es-MX" dirty="0" smtClean="0">
                    <a:solidFill>
                      <a:srgbClr val="C00000"/>
                    </a:solidFill>
                    <a:latin typeface="Verdana" pitchFamily="34" charset="0"/>
                    <a:ea typeface="Verdana" pitchFamily="34" charset="0"/>
                    <a:cs typeface="Verdana" pitchFamily="34" charset="0"/>
                  </a:rPr>
                  <a:t>c</a:t>
                </a:r>
                <a:r>
                  <a:rPr lang="es-MX" baseline="30000" dirty="0" smtClean="0">
                    <a:solidFill>
                      <a:srgbClr val="C00000"/>
                    </a:solidFill>
                    <a:latin typeface="Verdana" pitchFamily="34" charset="0"/>
                    <a:ea typeface="Verdana" pitchFamily="34" charset="0"/>
                    <a:cs typeface="Verdana" pitchFamily="34" charset="0"/>
                  </a:rPr>
                  <a:t>        </a:t>
                </a:r>
                <a:r>
                  <a:rPr lang="es-MX" dirty="0" smtClean="0">
                    <a:solidFill>
                      <a:srgbClr val="C00000"/>
                    </a:solidFill>
                    <a:latin typeface="Verdana" pitchFamily="34" charset="0"/>
                    <a:ea typeface="Verdana" pitchFamily="34" charset="0"/>
                    <a:cs typeface="Verdana" pitchFamily="34" charset="0"/>
                  </a:rPr>
                  <a:t>;  </a:t>
                </a:r>
                <a:endParaRPr lang="es-MX" baseline="30000" dirty="0" smtClean="0">
                  <a:solidFill>
                    <a:srgbClr val="C00000"/>
                  </a:solidFill>
                  <a:latin typeface="Verdana" pitchFamily="34" charset="0"/>
                  <a:ea typeface="Verdana" pitchFamily="34" charset="0"/>
                  <a:cs typeface="Verdana" pitchFamily="34" charset="0"/>
                </a:endParaRPr>
              </a:p>
            </p:txBody>
          </p:sp>
        </p:grpSp>
        <p:grpSp>
          <p:nvGrpSpPr>
            <p:cNvPr id="19" name="116 Grupo"/>
            <p:cNvGrpSpPr/>
            <p:nvPr/>
          </p:nvGrpSpPr>
          <p:grpSpPr>
            <a:xfrm>
              <a:off x="5860876" y="4945633"/>
              <a:ext cx="1068578" cy="697945"/>
              <a:chOff x="1214413" y="2814635"/>
              <a:chExt cx="1068578" cy="697945"/>
            </a:xfrm>
          </p:grpSpPr>
          <p:sp>
            <p:nvSpPr>
              <p:cNvPr id="20" name="Text Box 43"/>
              <p:cNvSpPr txBox="1">
                <a:spLocks noChangeArrowheads="1"/>
              </p:cNvSpPr>
              <p:nvPr/>
            </p:nvSpPr>
            <p:spPr bwMode="auto">
              <a:xfrm>
                <a:off x="1214413" y="2814635"/>
                <a:ext cx="997139" cy="369332"/>
              </a:xfrm>
              <a:prstGeom prst="rect">
                <a:avLst/>
              </a:prstGeom>
              <a:noFill/>
              <a:ln w="9525">
                <a:noFill/>
                <a:miter lim="800000"/>
                <a:headEnd/>
                <a:tailEnd/>
              </a:ln>
              <a:effectLst/>
            </p:spPr>
            <p:txBody>
              <a:bodyPr wrap="square">
                <a:spAutoFit/>
              </a:bodyPr>
              <a:lstStyle/>
              <a:p>
                <a:pPr>
                  <a:spcBef>
                    <a:spcPct val="50000"/>
                  </a:spcBef>
                </a:pPr>
                <a:r>
                  <a:rPr lang="es-MX" dirty="0" smtClean="0">
                    <a:solidFill>
                      <a:srgbClr val="C00000"/>
                    </a:solidFill>
                    <a:latin typeface="Verdana" pitchFamily="34" charset="0"/>
                    <a:ea typeface="Verdana" pitchFamily="34" charset="0"/>
                    <a:cs typeface="Verdana" pitchFamily="34" charset="0"/>
                  </a:rPr>
                  <a:t>3x</a:t>
                </a:r>
                <a:r>
                  <a:rPr lang="es-MX" baseline="30000" dirty="0" smtClean="0">
                    <a:solidFill>
                      <a:srgbClr val="C00000"/>
                    </a:solidFill>
                    <a:latin typeface="Verdana" pitchFamily="34" charset="0"/>
                    <a:ea typeface="Verdana" pitchFamily="34" charset="0"/>
                    <a:cs typeface="Verdana" pitchFamily="34" charset="0"/>
                  </a:rPr>
                  <a:t>2 </a:t>
                </a:r>
                <a:r>
                  <a:rPr lang="es-MX" dirty="0" smtClean="0">
                    <a:solidFill>
                      <a:srgbClr val="C00000"/>
                    </a:solidFill>
                    <a:latin typeface="Verdana" pitchFamily="34" charset="0"/>
                    <a:ea typeface="Verdana" pitchFamily="34" charset="0"/>
                    <a:cs typeface="Verdana" pitchFamily="34" charset="0"/>
                  </a:rPr>
                  <a:t>y</a:t>
                </a:r>
                <a:r>
                  <a:rPr lang="es-MX" baseline="30000" dirty="0" smtClean="0">
                    <a:solidFill>
                      <a:srgbClr val="C00000"/>
                    </a:solidFill>
                    <a:latin typeface="Verdana" pitchFamily="34" charset="0"/>
                    <a:ea typeface="Verdana" pitchFamily="34" charset="0"/>
                    <a:cs typeface="Verdana" pitchFamily="34" charset="0"/>
                  </a:rPr>
                  <a:t>3 </a:t>
                </a:r>
                <a:endParaRPr lang="es-ES" dirty="0">
                  <a:solidFill>
                    <a:srgbClr val="C00000"/>
                  </a:solidFill>
                  <a:latin typeface="Verdana" pitchFamily="34" charset="0"/>
                  <a:ea typeface="Verdana" pitchFamily="34" charset="0"/>
                  <a:cs typeface="Verdana" pitchFamily="34" charset="0"/>
                </a:endParaRPr>
              </a:p>
            </p:txBody>
          </p:sp>
          <p:sp>
            <p:nvSpPr>
              <p:cNvPr id="21" name="Text Box 44"/>
              <p:cNvSpPr txBox="1">
                <a:spLocks noChangeArrowheads="1"/>
              </p:cNvSpPr>
              <p:nvPr/>
            </p:nvSpPr>
            <p:spPr bwMode="auto">
              <a:xfrm>
                <a:off x="1214414" y="3143248"/>
                <a:ext cx="1068577" cy="369332"/>
              </a:xfrm>
              <a:prstGeom prst="rect">
                <a:avLst/>
              </a:prstGeom>
              <a:noFill/>
              <a:ln w="9525">
                <a:noFill/>
                <a:miter lim="800000"/>
                <a:headEnd/>
                <a:tailEnd/>
              </a:ln>
              <a:effectLst/>
            </p:spPr>
            <p:txBody>
              <a:bodyPr wrap="square">
                <a:spAutoFit/>
              </a:bodyPr>
              <a:lstStyle/>
              <a:p>
                <a:pPr>
                  <a:spcBef>
                    <a:spcPct val="50000"/>
                  </a:spcBef>
                </a:pPr>
                <a:r>
                  <a:rPr lang="es-MX" dirty="0" smtClean="0">
                    <a:solidFill>
                      <a:srgbClr val="C00000"/>
                    </a:solidFill>
                    <a:latin typeface="Verdana" pitchFamily="34" charset="0"/>
                    <a:ea typeface="Verdana" pitchFamily="34" charset="0"/>
                    <a:cs typeface="Verdana" pitchFamily="34" charset="0"/>
                  </a:rPr>
                  <a:t> 2a</a:t>
                </a:r>
                <a:r>
                  <a:rPr lang="es-MX" baseline="30000" dirty="0" smtClean="0">
                    <a:solidFill>
                      <a:srgbClr val="C00000"/>
                    </a:solidFill>
                    <a:latin typeface="Verdana" pitchFamily="34" charset="0"/>
                    <a:ea typeface="Verdana" pitchFamily="34" charset="0"/>
                    <a:cs typeface="Verdana" pitchFamily="34" charset="0"/>
                  </a:rPr>
                  <a:t>4</a:t>
                </a:r>
                <a:endParaRPr lang="es-ES" dirty="0">
                  <a:solidFill>
                    <a:srgbClr val="C00000"/>
                  </a:solidFill>
                  <a:latin typeface="Verdana" pitchFamily="34" charset="0"/>
                  <a:ea typeface="Verdana" pitchFamily="34" charset="0"/>
                  <a:cs typeface="Verdana" pitchFamily="34" charset="0"/>
                </a:endParaRPr>
              </a:p>
            </p:txBody>
          </p:sp>
          <p:sp>
            <p:nvSpPr>
              <p:cNvPr id="22" name="Line 47"/>
              <p:cNvSpPr>
                <a:spLocks noChangeShapeType="1"/>
              </p:cNvSpPr>
              <p:nvPr/>
            </p:nvSpPr>
            <p:spPr bwMode="auto">
              <a:xfrm>
                <a:off x="1267956" y="3152773"/>
                <a:ext cx="648000" cy="0"/>
              </a:xfrm>
              <a:prstGeom prst="line">
                <a:avLst/>
              </a:prstGeom>
              <a:noFill/>
              <a:ln w="12700">
                <a:solidFill>
                  <a:srgbClr val="C00000"/>
                </a:solidFill>
                <a:round/>
                <a:headEnd/>
                <a:tailEnd/>
              </a:ln>
              <a:effectLst/>
            </p:spPr>
            <p:txBody>
              <a:bodyPr/>
              <a:lstStyle/>
              <a:p>
                <a:endParaRPr lang="es-ES_tradnl">
                  <a:solidFill>
                    <a:srgbClr val="C00000"/>
                  </a:solidFill>
                  <a:latin typeface="Verdana" pitchFamily="34" charset="0"/>
                  <a:ea typeface="Verdana" pitchFamily="34" charset="0"/>
                  <a:cs typeface="Verdana" pitchFamily="34" charset="0"/>
                </a:endParaRPr>
              </a:p>
            </p:txBody>
          </p:sp>
        </p:grpSp>
      </p:grpSp>
      <p:sp>
        <p:nvSpPr>
          <p:cNvPr id="2" name="1 Marcador de número de diapositiva"/>
          <p:cNvSpPr>
            <a:spLocks noGrp="1"/>
          </p:cNvSpPr>
          <p:nvPr>
            <p:ph type="sldNum" sz="quarter" idx="12"/>
          </p:nvPr>
        </p:nvSpPr>
        <p:spPr/>
        <p:txBody>
          <a:bodyPr/>
          <a:lstStyle/>
          <a:p>
            <a:fld id="{042AED99-7FB4-404E-8A97-64753DCE42EC}" type="slidenum">
              <a:rPr kumimoji="0" lang="en-US" smtClean="0"/>
              <a:pPr/>
              <a:t>15</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195736" y="928670"/>
            <a:ext cx="6233915" cy="1255728"/>
          </a:xfrm>
          <a:prstGeom prst="rect">
            <a:avLst/>
          </a:prstGeom>
          <a:noFill/>
          <a:ln w="9525">
            <a:noFill/>
            <a:miter lim="800000"/>
            <a:headEnd/>
            <a:tailEnd/>
          </a:ln>
          <a:effectLst/>
        </p:spPr>
        <p:txBody>
          <a:bodyPr wrap="square">
            <a:spAutoFit/>
          </a:bodyPr>
          <a:lstStyle/>
          <a:p>
            <a:pPr marL="0" lvl="1" algn="just">
              <a:spcBef>
                <a:spcPct val="20000"/>
              </a:spcBef>
            </a:pPr>
            <a:r>
              <a:rPr lang="es-ES_tradnl" dirty="0" smtClean="0">
                <a:latin typeface="Verdana" pitchFamily="34" charset="0"/>
              </a:rPr>
              <a:t>Es la combinación de T.A. unidos por las operaciones aritméticas de suma y resta.</a:t>
            </a:r>
            <a:endParaRPr lang="es-CL" dirty="0" smtClean="0">
              <a:latin typeface="Verdana" pitchFamily="34" charset="0"/>
            </a:endParaRPr>
          </a:p>
          <a:p>
            <a:pPr marL="0" lvl="1" algn="just">
              <a:spcBef>
                <a:spcPct val="20000"/>
              </a:spcBef>
            </a:pPr>
            <a:endParaRPr lang="es-CL" dirty="0" smtClean="0">
              <a:latin typeface="Verdana" pitchFamily="34" charset="0"/>
            </a:endParaRPr>
          </a:p>
          <a:p>
            <a:pPr algn="just"/>
            <a:endParaRPr lang="es-CL" dirty="0" smtClean="0">
              <a:latin typeface="Verdana" pitchFamily="34" charset="0"/>
            </a:endParaRPr>
          </a:p>
        </p:txBody>
      </p:sp>
      <p:sp>
        <p:nvSpPr>
          <p:cNvPr id="3" name="Rectangle 58"/>
          <p:cNvSpPr>
            <a:spLocks noChangeArrowheads="1"/>
          </p:cNvSpPr>
          <p:nvPr/>
        </p:nvSpPr>
        <p:spPr bwMode="auto">
          <a:xfrm>
            <a:off x="928662" y="1643050"/>
            <a:ext cx="7215238" cy="1714512"/>
          </a:xfrm>
          <a:prstGeom prst="rect">
            <a:avLst/>
          </a:prstGeom>
          <a:noFill/>
          <a:ln w="9525">
            <a:noFill/>
            <a:miter lim="800000"/>
            <a:headEnd/>
            <a:tailEnd/>
          </a:ln>
          <a:effectLst/>
        </p:spPr>
        <p:txBody>
          <a:bodyPr/>
          <a:lstStyle/>
          <a:p>
            <a:pPr marL="0" lvl="1">
              <a:spcBef>
                <a:spcPct val="20000"/>
              </a:spcBef>
            </a:pPr>
            <a:endParaRPr lang="es-MX" dirty="0" smtClean="0">
              <a:solidFill>
                <a:srgbClr val="C00000"/>
              </a:solidFill>
              <a:latin typeface="Verdana" pitchFamily="34" charset="0"/>
              <a:ea typeface="Verdana" pitchFamily="34" charset="0"/>
              <a:cs typeface="Verdana" pitchFamily="34" charset="0"/>
            </a:endParaRPr>
          </a:p>
          <a:p>
            <a:pPr marL="0" lvl="1">
              <a:spcBef>
                <a:spcPct val="20000"/>
              </a:spcBef>
            </a:pPr>
            <a:r>
              <a:rPr lang="es-MX" dirty="0" smtClean="0">
                <a:solidFill>
                  <a:srgbClr val="C00000"/>
                </a:solidFill>
                <a:latin typeface="Verdana" pitchFamily="34" charset="0"/>
                <a:ea typeface="Verdana" pitchFamily="34" charset="0"/>
                <a:cs typeface="Verdana" pitchFamily="34" charset="0"/>
              </a:rPr>
              <a:t>	</a:t>
            </a:r>
            <a:endParaRPr lang="es-ES" dirty="0">
              <a:solidFill>
                <a:srgbClr val="C00000"/>
              </a:solidFill>
              <a:latin typeface="Verdana" pitchFamily="34" charset="0"/>
              <a:ea typeface="Verdana" pitchFamily="34" charset="0"/>
              <a:cs typeface="Verdana" pitchFamily="34" charset="0"/>
            </a:endParaRPr>
          </a:p>
          <a:p>
            <a:pPr marL="742950" lvl="1" indent="-285750">
              <a:spcBef>
                <a:spcPct val="20000"/>
              </a:spcBef>
            </a:pPr>
            <a:endParaRPr lang="es-MX" dirty="0">
              <a:solidFill>
                <a:srgbClr val="4B5D59"/>
              </a:solidFill>
              <a:latin typeface="Verdana" pitchFamily="34" charset="0"/>
            </a:endParaRPr>
          </a:p>
          <a:p>
            <a:pPr marL="742950" lvl="1" indent="-285750">
              <a:spcBef>
                <a:spcPct val="20000"/>
              </a:spcBef>
            </a:pPr>
            <a:r>
              <a:rPr lang="es-MX" dirty="0">
                <a:solidFill>
                  <a:srgbClr val="4B5D59"/>
                </a:solidFill>
                <a:latin typeface="Verdana" pitchFamily="34" charset="0"/>
              </a:rPr>
              <a:t>	</a:t>
            </a:r>
            <a:endParaRPr lang="es-ES" dirty="0">
              <a:solidFill>
                <a:srgbClr val="4B5D59"/>
              </a:solidFill>
              <a:latin typeface="Verdana" pitchFamily="34" charset="0"/>
            </a:endParaRPr>
          </a:p>
        </p:txBody>
      </p:sp>
      <p:sp>
        <p:nvSpPr>
          <p:cNvPr id="4" name="Rectangle 4"/>
          <p:cNvSpPr txBox="1">
            <a:spLocks noChangeArrowheads="1"/>
          </p:cNvSpPr>
          <p:nvPr/>
        </p:nvSpPr>
        <p:spPr>
          <a:xfrm>
            <a:off x="1690667" y="295687"/>
            <a:ext cx="7429552" cy="1752600"/>
          </a:xfrm>
          <a:prstGeom prst="rect">
            <a:avLst/>
          </a:prstGeom>
          <a:noFill/>
          <a:ln/>
        </p:spPr>
        <p:txBody>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s-ES" sz="2400" b="0" i="0" u="none" strike="noStrike" kern="1200" cap="none" spc="0" normalizeH="0" baseline="0" noProof="0" dirty="0" smtClean="0">
                <a:ln>
                  <a:noFill/>
                </a:ln>
                <a:solidFill>
                  <a:srgbClr val="C00000"/>
                </a:solidFill>
                <a:effectLst/>
                <a:uLnTx/>
                <a:uFillTx/>
                <a:latin typeface="Verdana" pitchFamily="34" charset="0"/>
                <a:ea typeface="Verdana" pitchFamily="34" charset="0"/>
                <a:cs typeface="Verdana" pitchFamily="34" charset="0"/>
              </a:rPr>
              <a:t>1.2 Expresión</a:t>
            </a:r>
            <a:r>
              <a:rPr kumimoji="0" lang="es-ES" sz="2400" b="0" i="0" u="none" strike="noStrike" kern="1200" cap="none" spc="0" normalizeH="0" noProof="0" dirty="0" smtClean="0">
                <a:ln>
                  <a:noFill/>
                </a:ln>
                <a:solidFill>
                  <a:srgbClr val="C00000"/>
                </a:solidFill>
                <a:effectLst/>
                <a:uLnTx/>
                <a:uFillTx/>
                <a:latin typeface="Verdana" pitchFamily="34" charset="0"/>
                <a:ea typeface="Verdana" pitchFamily="34" charset="0"/>
                <a:cs typeface="Verdana" pitchFamily="34" charset="0"/>
              </a:rPr>
              <a:t> Algebraica (E.A.)</a:t>
            </a:r>
            <a:endParaRPr kumimoji="0" lang="es-ES" sz="2400" b="0"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endParaRPr>
          </a:p>
        </p:txBody>
      </p:sp>
      <p:sp>
        <p:nvSpPr>
          <p:cNvPr id="5"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grpSp>
        <p:nvGrpSpPr>
          <p:cNvPr id="6" name="5 Grupo"/>
          <p:cNvGrpSpPr/>
          <p:nvPr/>
        </p:nvGrpSpPr>
        <p:grpSpPr>
          <a:xfrm>
            <a:off x="928662" y="1643050"/>
            <a:ext cx="7591703" cy="785818"/>
            <a:chOff x="1000100" y="1643050"/>
            <a:chExt cx="7591703" cy="785818"/>
          </a:xfrm>
        </p:grpSpPr>
        <p:grpSp>
          <p:nvGrpSpPr>
            <p:cNvPr id="7" name="131 Grupo"/>
            <p:cNvGrpSpPr/>
            <p:nvPr/>
          </p:nvGrpSpPr>
          <p:grpSpPr>
            <a:xfrm>
              <a:off x="1000100" y="1643050"/>
              <a:ext cx="5572164" cy="785818"/>
              <a:chOff x="4500562" y="1285860"/>
              <a:chExt cx="4225048" cy="785818"/>
            </a:xfrm>
          </p:grpSpPr>
          <p:sp>
            <p:nvSpPr>
              <p:cNvPr id="9" name="Rectangle 5"/>
              <p:cNvSpPr>
                <a:spLocks noChangeArrowheads="1"/>
              </p:cNvSpPr>
              <p:nvPr/>
            </p:nvSpPr>
            <p:spPr bwMode="auto">
              <a:xfrm>
                <a:off x="4500562" y="1285860"/>
                <a:ext cx="3286148" cy="357190"/>
              </a:xfrm>
              <a:prstGeom prst="rect">
                <a:avLst/>
              </a:prstGeom>
              <a:noFill/>
              <a:ln w="9525">
                <a:noFill/>
                <a:miter lim="800000"/>
                <a:headEnd/>
                <a:tailEnd/>
              </a:ln>
              <a:effectLst/>
            </p:spPr>
            <p:txBody>
              <a:bodyPr/>
              <a:lstStyle/>
              <a:p>
                <a:pPr marL="180975" lvl="1" indent="-180975">
                  <a:spcBef>
                    <a:spcPct val="20000"/>
                  </a:spcBef>
                </a:pPr>
                <a:r>
                  <a:rPr lang="es-MX" dirty="0" smtClean="0">
                    <a:solidFill>
                      <a:schemeClr val="tx2">
                        <a:lumMod val="75000"/>
                      </a:schemeClr>
                    </a:solidFill>
                    <a:latin typeface="Verdana" pitchFamily="34" charset="0"/>
                    <a:ea typeface="Verdana" pitchFamily="34" charset="0"/>
                    <a:cs typeface="Verdana" pitchFamily="34" charset="0"/>
                  </a:rPr>
                  <a:t>Ejemplos: </a:t>
                </a:r>
              </a:p>
            </p:txBody>
          </p:sp>
          <p:sp>
            <p:nvSpPr>
              <p:cNvPr id="10" name="Rectangle 5"/>
              <p:cNvSpPr>
                <a:spLocks noChangeArrowheads="1"/>
              </p:cNvSpPr>
              <p:nvPr/>
            </p:nvSpPr>
            <p:spPr bwMode="auto">
              <a:xfrm>
                <a:off x="4771398" y="1714488"/>
                <a:ext cx="2383360" cy="357190"/>
              </a:xfrm>
              <a:prstGeom prst="rect">
                <a:avLst/>
              </a:prstGeom>
              <a:noFill/>
              <a:ln w="9525">
                <a:noFill/>
                <a:miter lim="800000"/>
                <a:headEnd/>
                <a:tailEnd/>
              </a:ln>
              <a:effectLst/>
            </p:spPr>
            <p:txBody>
              <a:bodyPr/>
              <a:lstStyle/>
              <a:p>
                <a:pPr marL="180975" lvl="1" indent="-180975">
                  <a:spcBef>
                    <a:spcPct val="20000"/>
                  </a:spcBef>
                </a:pPr>
                <a:r>
                  <a:rPr lang="es-MX" dirty="0" smtClean="0">
                    <a:solidFill>
                      <a:srgbClr val="C00000"/>
                    </a:solidFill>
                    <a:latin typeface="Verdana" pitchFamily="34" charset="0"/>
                    <a:ea typeface="Verdana" pitchFamily="34" charset="0"/>
                    <a:cs typeface="Verdana" pitchFamily="34" charset="0"/>
                  </a:rPr>
                  <a:t>2x</a:t>
                </a:r>
                <a:r>
                  <a:rPr lang="es-MX" baseline="30000" dirty="0" smtClean="0">
                    <a:solidFill>
                      <a:srgbClr val="C00000"/>
                    </a:solidFill>
                    <a:latin typeface="Verdana" pitchFamily="34" charset="0"/>
                    <a:ea typeface="Verdana" pitchFamily="34" charset="0"/>
                    <a:cs typeface="Verdana" pitchFamily="34" charset="0"/>
                  </a:rPr>
                  <a:t>3</a:t>
                </a:r>
                <a:r>
                  <a:rPr lang="es-MX" dirty="0" smtClean="0">
                    <a:solidFill>
                      <a:srgbClr val="C00000"/>
                    </a:solidFill>
                    <a:latin typeface="Verdana" pitchFamily="34" charset="0"/>
                    <a:ea typeface="Verdana" pitchFamily="34" charset="0"/>
                    <a:cs typeface="Verdana" pitchFamily="34" charset="0"/>
                  </a:rPr>
                  <a:t>y</a:t>
                </a:r>
                <a:r>
                  <a:rPr lang="es-MX" baseline="30000" dirty="0" smtClean="0">
                    <a:solidFill>
                      <a:srgbClr val="C00000"/>
                    </a:solidFill>
                    <a:latin typeface="Verdana" pitchFamily="34" charset="0"/>
                    <a:ea typeface="Verdana" pitchFamily="34" charset="0"/>
                    <a:cs typeface="Verdana" pitchFamily="34" charset="0"/>
                  </a:rPr>
                  <a:t>5 </a:t>
                </a:r>
                <a:r>
                  <a:rPr lang="es-MX" dirty="0" smtClean="0">
                    <a:solidFill>
                      <a:srgbClr val="C00000"/>
                    </a:solidFill>
                    <a:latin typeface="Verdana" pitchFamily="34" charset="0"/>
                    <a:ea typeface="Verdana" pitchFamily="34" charset="0"/>
                    <a:cs typeface="Verdana" pitchFamily="34" charset="0"/>
                  </a:rPr>
                  <a:t> + 3x</a:t>
                </a:r>
                <a:r>
                  <a:rPr lang="es-MX" baseline="30000" dirty="0" smtClean="0">
                    <a:solidFill>
                      <a:srgbClr val="C00000"/>
                    </a:solidFill>
                    <a:latin typeface="Verdana" pitchFamily="34" charset="0"/>
                    <a:ea typeface="Verdana" pitchFamily="34" charset="0"/>
                    <a:cs typeface="Verdana" pitchFamily="34" charset="0"/>
                  </a:rPr>
                  <a:t>2</a:t>
                </a:r>
                <a:r>
                  <a:rPr lang="es-MX" dirty="0" smtClean="0">
                    <a:solidFill>
                      <a:srgbClr val="C00000"/>
                    </a:solidFill>
                    <a:latin typeface="Verdana" pitchFamily="34" charset="0"/>
                    <a:ea typeface="Verdana" pitchFamily="34" charset="0"/>
                    <a:cs typeface="Verdana" pitchFamily="34" charset="0"/>
                  </a:rPr>
                  <a:t>y</a:t>
                </a:r>
                <a:r>
                  <a:rPr lang="es-MX" baseline="30000" dirty="0" smtClean="0">
                    <a:solidFill>
                      <a:srgbClr val="C00000"/>
                    </a:solidFill>
                    <a:latin typeface="Verdana" pitchFamily="34" charset="0"/>
                    <a:ea typeface="Verdana" pitchFamily="34" charset="0"/>
                    <a:cs typeface="Verdana" pitchFamily="34" charset="0"/>
                  </a:rPr>
                  <a:t>5       </a:t>
                </a:r>
                <a:r>
                  <a:rPr lang="es-MX" dirty="0" smtClean="0">
                    <a:solidFill>
                      <a:srgbClr val="C00000"/>
                    </a:solidFill>
                    <a:latin typeface="Verdana" pitchFamily="34" charset="0"/>
                    <a:ea typeface="Verdana" pitchFamily="34" charset="0"/>
                    <a:cs typeface="Verdana" pitchFamily="34" charset="0"/>
                  </a:rPr>
                  <a:t>;</a:t>
                </a:r>
                <a:r>
                  <a:rPr lang="es-MX" baseline="30000" dirty="0" smtClean="0">
                    <a:solidFill>
                      <a:srgbClr val="C00000"/>
                    </a:solidFill>
                    <a:latin typeface="Verdana" pitchFamily="34" charset="0"/>
                    <a:ea typeface="Verdana" pitchFamily="34" charset="0"/>
                    <a:cs typeface="Verdana" pitchFamily="34" charset="0"/>
                  </a:rPr>
                  <a:t>    </a:t>
                </a:r>
              </a:p>
            </p:txBody>
          </p:sp>
          <p:sp>
            <p:nvSpPr>
              <p:cNvPr id="11" name="Rectangle 5"/>
              <p:cNvSpPr>
                <a:spLocks noChangeArrowheads="1"/>
              </p:cNvSpPr>
              <p:nvPr/>
            </p:nvSpPr>
            <p:spPr bwMode="auto">
              <a:xfrm>
                <a:off x="6558919" y="1703199"/>
                <a:ext cx="2166691" cy="357190"/>
              </a:xfrm>
              <a:prstGeom prst="rect">
                <a:avLst/>
              </a:prstGeom>
              <a:noFill/>
              <a:ln w="9525">
                <a:noFill/>
                <a:miter lim="800000"/>
                <a:headEnd/>
                <a:tailEnd/>
              </a:ln>
              <a:effectLst/>
            </p:spPr>
            <p:txBody>
              <a:bodyPr/>
              <a:lstStyle/>
              <a:p>
                <a:pPr marL="180975" lvl="1" indent="-180975">
                  <a:spcBef>
                    <a:spcPct val="20000"/>
                  </a:spcBef>
                </a:pPr>
                <a:r>
                  <a:rPr lang="es-MX" dirty="0" smtClean="0">
                    <a:solidFill>
                      <a:srgbClr val="C00000"/>
                    </a:solidFill>
                    <a:latin typeface="Verdana" pitchFamily="34" charset="0"/>
                    <a:ea typeface="Verdana" pitchFamily="34" charset="0"/>
                    <a:cs typeface="Verdana" pitchFamily="34" charset="0"/>
                  </a:rPr>
                  <a:t>4ab</a:t>
                </a:r>
                <a:r>
                  <a:rPr lang="es-MX" baseline="30000" dirty="0" smtClean="0">
                    <a:solidFill>
                      <a:srgbClr val="C00000"/>
                    </a:solidFill>
                    <a:latin typeface="Verdana" pitchFamily="34" charset="0"/>
                    <a:ea typeface="Verdana" pitchFamily="34" charset="0"/>
                    <a:cs typeface="Verdana" pitchFamily="34" charset="0"/>
                  </a:rPr>
                  <a:t>2 </a:t>
                </a:r>
                <a:r>
                  <a:rPr lang="es-MX" dirty="0" smtClean="0">
                    <a:solidFill>
                      <a:srgbClr val="C00000"/>
                    </a:solidFill>
                    <a:latin typeface="Verdana" pitchFamily="34" charset="0"/>
                    <a:ea typeface="Verdana" pitchFamily="34" charset="0"/>
                    <a:cs typeface="Verdana" pitchFamily="34" charset="0"/>
                  </a:rPr>
                  <a:t>– 5ab+3x – 2y   ; </a:t>
                </a:r>
                <a:r>
                  <a:rPr lang="es-MX" baseline="30000" dirty="0" smtClean="0">
                    <a:solidFill>
                      <a:srgbClr val="C00000"/>
                    </a:solidFill>
                    <a:latin typeface="Verdana" pitchFamily="34" charset="0"/>
                    <a:ea typeface="Verdana" pitchFamily="34" charset="0"/>
                    <a:cs typeface="Verdana" pitchFamily="34" charset="0"/>
                  </a:rPr>
                  <a:t>     </a:t>
                </a:r>
              </a:p>
            </p:txBody>
          </p:sp>
        </p:grpSp>
        <p:pic>
          <p:nvPicPr>
            <p:cNvPr id="8"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11803" y="2034385"/>
              <a:ext cx="1980000" cy="394483"/>
            </a:xfrm>
            <a:prstGeom prst="rect">
              <a:avLst/>
            </a:prstGeom>
            <a:noFill/>
          </p:spPr>
        </p:pic>
      </p:grpSp>
      <p:sp>
        <p:nvSpPr>
          <p:cNvPr id="12" name="Rectangle 4"/>
          <p:cNvSpPr txBox="1">
            <a:spLocks noChangeArrowheads="1"/>
          </p:cNvSpPr>
          <p:nvPr/>
        </p:nvSpPr>
        <p:spPr>
          <a:xfrm>
            <a:off x="285720" y="2571744"/>
            <a:ext cx="7429552" cy="1752600"/>
          </a:xfrm>
          <a:prstGeom prst="rect">
            <a:avLst/>
          </a:prstGeom>
          <a:noFill/>
          <a:ln/>
        </p:spPr>
        <p:txBody>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s-ES" sz="2400" b="0" i="0" u="none" strike="noStrike" kern="1200" cap="none" spc="0" normalizeH="0" baseline="0" noProof="0" dirty="0" smtClean="0">
                <a:ln>
                  <a:noFill/>
                </a:ln>
                <a:solidFill>
                  <a:srgbClr val="C00000"/>
                </a:solidFill>
                <a:effectLst/>
                <a:uLnTx/>
                <a:uFillTx/>
                <a:latin typeface="Verdana" pitchFamily="34" charset="0"/>
                <a:ea typeface="Verdana" pitchFamily="34" charset="0"/>
                <a:cs typeface="Verdana" pitchFamily="34" charset="0"/>
              </a:rPr>
              <a:t>1.3 Clasificación de </a:t>
            </a:r>
            <a:r>
              <a:rPr kumimoji="0" lang="es-ES" sz="2400" b="0" i="0" u="none" strike="noStrike" kern="1200" cap="none" spc="0" normalizeH="0" noProof="0" dirty="0" smtClean="0">
                <a:ln>
                  <a:noFill/>
                </a:ln>
                <a:solidFill>
                  <a:srgbClr val="C00000"/>
                </a:solidFill>
                <a:effectLst/>
                <a:uLnTx/>
                <a:uFillTx/>
                <a:latin typeface="Verdana" pitchFamily="34" charset="0"/>
                <a:ea typeface="Verdana" pitchFamily="34" charset="0"/>
                <a:cs typeface="Verdana" pitchFamily="34" charset="0"/>
              </a:rPr>
              <a:t>E.A.</a:t>
            </a:r>
            <a:endParaRPr kumimoji="0" lang="es-ES" sz="2400" b="0"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endParaRPr>
          </a:p>
        </p:txBody>
      </p:sp>
      <p:sp>
        <p:nvSpPr>
          <p:cNvPr id="13" name="Text Box 3"/>
          <p:cNvSpPr txBox="1">
            <a:spLocks noChangeArrowheads="1"/>
          </p:cNvSpPr>
          <p:nvPr/>
        </p:nvSpPr>
        <p:spPr bwMode="auto">
          <a:xfrm>
            <a:off x="857224" y="3643314"/>
            <a:ext cx="1843106" cy="400110"/>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q"/>
            </a:pPr>
            <a:r>
              <a:rPr lang="es-MX" sz="2000" dirty="0">
                <a:solidFill>
                  <a:srgbClr val="336699"/>
                </a:solidFill>
                <a:latin typeface="Arial" charset="0"/>
              </a:rPr>
              <a:t>Monomio</a:t>
            </a:r>
            <a:endParaRPr lang="es-ES" sz="2000" b="1" dirty="0">
              <a:solidFill>
                <a:srgbClr val="4B5D59"/>
              </a:solidFill>
              <a:latin typeface="Arial" charset="0"/>
            </a:endParaRPr>
          </a:p>
        </p:txBody>
      </p:sp>
      <p:sp>
        <p:nvSpPr>
          <p:cNvPr id="14" name="Text Box 6"/>
          <p:cNvSpPr txBox="1">
            <a:spLocks noChangeArrowheads="1"/>
          </p:cNvSpPr>
          <p:nvPr/>
        </p:nvSpPr>
        <p:spPr bwMode="auto">
          <a:xfrm>
            <a:off x="928662" y="2928934"/>
            <a:ext cx="7500990" cy="646331"/>
          </a:xfrm>
          <a:prstGeom prst="rect">
            <a:avLst/>
          </a:prstGeom>
          <a:noFill/>
          <a:ln w="9525">
            <a:noFill/>
            <a:miter lim="800000"/>
            <a:headEnd/>
            <a:tailEnd/>
          </a:ln>
          <a:effectLst/>
        </p:spPr>
        <p:txBody>
          <a:bodyPr wrap="square">
            <a:spAutoFit/>
          </a:bodyPr>
          <a:lstStyle/>
          <a:p>
            <a:pPr marL="0" lvl="1" algn="just">
              <a:spcBef>
                <a:spcPct val="20000"/>
              </a:spcBef>
            </a:pPr>
            <a:r>
              <a:rPr lang="es-ES_tradnl" dirty="0" smtClean="0">
                <a:latin typeface="Verdana" pitchFamily="34" charset="0"/>
              </a:rPr>
              <a:t>Las E.A. se clasifican de acuerdo a la cantidad de T.A que la forman, se tienen:</a:t>
            </a:r>
            <a:endParaRPr lang="es-CL" dirty="0" smtClean="0">
              <a:latin typeface="Verdana" pitchFamily="34" charset="0"/>
            </a:endParaRPr>
          </a:p>
        </p:txBody>
      </p:sp>
      <p:sp>
        <p:nvSpPr>
          <p:cNvPr id="15" name="Text Box 6"/>
          <p:cNvSpPr txBox="1">
            <a:spLocks noChangeArrowheads="1"/>
          </p:cNvSpPr>
          <p:nvPr/>
        </p:nvSpPr>
        <p:spPr bwMode="auto">
          <a:xfrm>
            <a:off x="1071538" y="4000504"/>
            <a:ext cx="7500990" cy="369332"/>
          </a:xfrm>
          <a:prstGeom prst="rect">
            <a:avLst/>
          </a:prstGeom>
          <a:noFill/>
          <a:ln w="9525">
            <a:noFill/>
            <a:miter lim="800000"/>
            <a:headEnd/>
            <a:tailEnd/>
          </a:ln>
          <a:effectLst/>
        </p:spPr>
        <p:txBody>
          <a:bodyPr wrap="square">
            <a:spAutoFit/>
          </a:bodyPr>
          <a:lstStyle/>
          <a:p>
            <a:pPr marL="0" lvl="1" algn="just">
              <a:spcBef>
                <a:spcPct val="20000"/>
              </a:spcBef>
            </a:pPr>
            <a:r>
              <a:rPr lang="es-MX" dirty="0" smtClean="0">
                <a:latin typeface="Verdana" pitchFamily="34" charset="0"/>
              </a:rPr>
              <a:t>Expresión algebraica que consta de un sólo término algebraico.</a:t>
            </a:r>
            <a:endParaRPr lang="es-CL" dirty="0" smtClean="0">
              <a:latin typeface="Verdana" pitchFamily="34" charset="0"/>
            </a:endParaRPr>
          </a:p>
        </p:txBody>
      </p:sp>
      <p:grpSp>
        <p:nvGrpSpPr>
          <p:cNvPr id="16" name="131 Grupo"/>
          <p:cNvGrpSpPr/>
          <p:nvPr/>
        </p:nvGrpSpPr>
        <p:grpSpPr>
          <a:xfrm>
            <a:off x="1071538" y="4429132"/>
            <a:ext cx="4572031" cy="714380"/>
            <a:chOff x="4500562" y="1285860"/>
            <a:chExt cx="3466705" cy="714380"/>
          </a:xfrm>
        </p:grpSpPr>
        <p:sp>
          <p:nvSpPr>
            <p:cNvPr id="17" name="Rectangle 5"/>
            <p:cNvSpPr>
              <a:spLocks noChangeArrowheads="1"/>
            </p:cNvSpPr>
            <p:nvPr/>
          </p:nvSpPr>
          <p:spPr bwMode="auto">
            <a:xfrm>
              <a:off x="4500562" y="1285860"/>
              <a:ext cx="3286148" cy="357190"/>
            </a:xfrm>
            <a:prstGeom prst="rect">
              <a:avLst/>
            </a:prstGeom>
            <a:noFill/>
            <a:ln w="9525">
              <a:noFill/>
              <a:miter lim="800000"/>
              <a:headEnd/>
              <a:tailEnd/>
            </a:ln>
            <a:effectLst/>
          </p:spPr>
          <p:txBody>
            <a:bodyPr/>
            <a:lstStyle/>
            <a:p>
              <a:pPr marL="180975" lvl="1" indent="-180975">
                <a:spcBef>
                  <a:spcPct val="20000"/>
                </a:spcBef>
              </a:pPr>
              <a:r>
                <a:rPr lang="es-MX" dirty="0" smtClean="0">
                  <a:solidFill>
                    <a:schemeClr val="tx2">
                      <a:lumMod val="75000"/>
                    </a:schemeClr>
                  </a:solidFill>
                  <a:latin typeface="Verdana" pitchFamily="34" charset="0"/>
                  <a:ea typeface="Verdana" pitchFamily="34" charset="0"/>
                  <a:cs typeface="Verdana" pitchFamily="34" charset="0"/>
                </a:rPr>
                <a:t>Ejemplos: </a:t>
              </a:r>
            </a:p>
          </p:txBody>
        </p:sp>
        <p:sp>
          <p:nvSpPr>
            <p:cNvPr id="18" name="Rectangle 5"/>
            <p:cNvSpPr>
              <a:spLocks noChangeArrowheads="1"/>
            </p:cNvSpPr>
            <p:nvPr/>
          </p:nvSpPr>
          <p:spPr bwMode="auto">
            <a:xfrm>
              <a:off x="4771397" y="1643050"/>
              <a:ext cx="3195870" cy="357190"/>
            </a:xfrm>
            <a:prstGeom prst="rect">
              <a:avLst/>
            </a:prstGeom>
            <a:noFill/>
            <a:ln w="9525">
              <a:noFill/>
              <a:miter lim="800000"/>
              <a:headEnd/>
              <a:tailEnd/>
            </a:ln>
            <a:effectLst/>
          </p:spPr>
          <p:txBody>
            <a:bodyPr/>
            <a:lstStyle/>
            <a:p>
              <a:pPr marL="180975" lvl="1" indent="-180975">
                <a:spcBef>
                  <a:spcPct val="20000"/>
                </a:spcBef>
              </a:pPr>
              <a:r>
                <a:rPr lang="es-MX" dirty="0" smtClean="0">
                  <a:solidFill>
                    <a:srgbClr val="C00000"/>
                  </a:solidFill>
                  <a:latin typeface="Verdana" pitchFamily="34" charset="0"/>
                  <a:ea typeface="Verdana" pitchFamily="34" charset="0"/>
                  <a:cs typeface="Verdana" pitchFamily="34" charset="0"/>
                </a:rPr>
                <a:t>2x</a:t>
              </a:r>
              <a:r>
                <a:rPr lang="es-MX" baseline="30000" dirty="0" smtClean="0">
                  <a:solidFill>
                    <a:srgbClr val="C00000"/>
                  </a:solidFill>
                  <a:latin typeface="Verdana" pitchFamily="34" charset="0"/>
                  <a:ea typeface="Verdana" pitchFamily="34" charset="0"/>
                  <a:cs typeface="Verdana" pitchFamily="34" charset="0"/>
                </a:rPr>
                <a:t>3       </a:t>
              </a:r>
              <a:r>
                <a:rPr lang="es-MX" dirty="0" smtClean="0">
                  <a:solidFill>
                    <a:srgbClr val="C00000"/>
                  </a:solidFill>
                  <a:latin typeface="Verdana" pitchFamily="34" charset="0"/>
                  <a:ea typeface="Verdana" pitchFamily="34" charset="0"/>
                  <a:cs typeface="Verdana" pitchFamily="34" charset="0"/>
                </a:rPr>
                <a:t>;   4ab</a:t>
              </a:r>
              <a:r>
                <a:rPr lang="es-MX" baseline="30000" dirty="0" smtClean="0">
                  <a:solidFill>
                    <a:srgbClr val="C00000"/>
                  </a:solidFill>
                  <a:latin typeface="Verdana" pitchFamily="34" charset="0"/>
                  <a:ea typeface="Verdana" pitchFamily="34" charset="0"/>
                  <a:cs typeface="Verdana" pitchFamily="34" charset="0"/>
                </a:rPr>
                <a:t>2 </a:t>
              </a:r>
              <a:r>
                <a:rPr lang="es-MX" dirty="0" smtClean="0">
                  <a:solidFill>
                    <a:srgbClr val="C00000"/>
                  </a:solidFill>
                  <a:latin typeface="Verdana" pitchFamily="34" charset="0"/>
                  <a:ea typeface="Verdana" pitchFamily="34" charset="0"/>
                  <a:cs typeface="Verdana" pitchFamily="34" charset="0"/>
                </a:rPr>
                <a:t>     ;    5ab/2y</a:t>
              </a:r>
              <a:r>
                <a:rPr lang="es-MX" baseline="30000" dirty="0" smtClean="0">
                  <a:solidFill>
                    <a:srgbClr val="C00000"/>
                  </a:solidFill>
                  <a:latin typeface="Verdana" pitchFamily="34" charset="0"/>
                  <a:ea typeface="Verdana" pitchFamily="34" charset="0"/>
                  <a:cs typeface="Verdana" pitchFamily="34" charset="0"/>
                </a:rPr>
                <a:t>    </a:t>
              </a:r>
            </a:p>
          </p:txBody>
        </p:sp>
      </p:grpSp>
      <p:sp>
        <p:nvSpPr>
          <p:cNvPr id="19" name="18 Marcador de número de diapositiva"/>
          <p:cNvSpPr>
            <a:spLocks noGrp="1"/>
          </p:cNvSpPr>
          <p:nvPr>
            <p:ph type="sldNum" sz="quarter" idx="12"/>
          </p:nvPr>
        </p:nvSpPr>
        <p:spPr/>
        <p:txBody>
          <a:bodyPr/>
          <a:lstStyle/>
          <a:p>
            <a:fld id="{042AED99-7FB4-404E-8A97-64753DCE42EC}" type="slidenum">
              <a:rPr kumimoji="0" lang="en-US" smtClean="0"/>
              <a:pPr/>
              <a:t>16</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2000"/>
                            </p:stCondLst>
                            <p:childTnLst>
                              <p:par>
                                <p:cTn id="34" presetID="9"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2" grpId="0" animBg="1"/>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3" name="Text Box 3"/>
          <p:cNvSpPr txBox="1">
            <a:spLocks noChangeArrowheads="1"/>
          </p:cNvSpPr>
          <p:nvPr/>
        </p:nvSpPr>
        <p:spPr bwMode="auto">
          <a:xfrm>
            <a:off x="2371703" y="322357"/>
            <a:ext cx="1843106" cy="400110"/>
          </a:xfrm>
          <a:prstGeom prst="rect">
            <a:avLst/>
          </a:prstGeom>
          <a:noFill/>
          <a:ln w="9525">
            <a:noFill/>
            <a:miter lim="800000"/>
            <a:headEnd/>
            <a:tailEnd/>
          </a:ln>
          <a:effectLst/>
        </p:spPr>
        <p:txBody>
          <a:bodyPr wrap="square">
            <a:spAutoFit/>
          </a:bodyPr>
          <a:lstStyle/>
          <a:p>
            <a:pPr>
              <a:spcBef>
                <a:spcPct val="50000"/>
              </a:spcBef>
            </a:pPr>
            <a:r>
              <a:rPr lang="es-MX" sz="2000" dirty="0" smtClean="0">
                <a:solidFill>
                  <a:srgbClr val="336699"/>
                </a:solidFill>
                <a:latin typeface="Arial" charset="0"/>
              </a:rPr>
              <a:t>Polinomio</a:t>
            </a:r>
            <a:endParaRPr lang="es-ES" sz="2000" b="1" dirty="0">
              <a:solidFill>
                <a:srgbClr val="4B5D59"/>
              </a:solidFill>
              <a:latin typeface="Arial" charset="0"/>
            </a:endParaRPr>
          </a:p>
        </p:txBody>
      </p:sp>
      <p:sp>
        <p:nvSpPr>
          <p:cNvPr id="4" name="Text Box 6"/>
          <p:cNvSpPr txBox="1">
            <a:spLocks noChangeArrowheads="1"/>
          </p:cNvSpPr>
          <p:nvPr/>
        </p:nvSpPr>
        <p:spPr bwMode="auto">
          <a:xfrm>
            <a:off x="2500298" y="857232"/>
            <a:ext cx="5715040" cy="646331"/>
          </a:xfrm>
          <a:prstGeom prst="rect">
            <a:avLst/>
          </a:prstGeom>
          <a:noFill/>
          <a:ln w="9525">
            <a:noFill/>
            <a:miter lim="800000"/>
            <a:headEnd/>
            <a:tailEnd/>
          </a:ln>
          <a:effectLst/>
        </p:spPr>
        <p:txBody>
          <a:bodyPr wrap="square">
            <a:spAutoFit/>
          </a:bodyPr>
          <a:lstStyle/>
          <a:p>
            <a:pPr marL="0" lvl="1" algn="just">
              <a:spcBef>
                <a:spcPct val="20000"/>
              </a:spcBef>
            </a:pPr>
            <a:r>
              <a:rPr lang="es-MX" dirty="0" smtClean="0">
                <a:latin typeface="Verdana" pitchFamily="34" charset="0"/>
              </a:rPr>
              <a:t>Expresión algebraica que consta de dos o más términos algebraicos.</a:t>
            </a:r>
            <a:endParaRPr lang="es-CL" dirty="0" smtClean="0">
              <a:latin typeface="Verdana" pitchFamily="34" charset="0"/>
            </a:endParaRPr>
          </a:p>
        </p:txBody>
      </p:sp>
      <p:grpSp>
        <p:nvGrpSpPr>
          <p:cNvPr id="5" name="131 Grupo"/>
          <p:cNvGrpSpPr/>
          <p:nvPr/>
        </p:nvGrpSpPr>
        <p:grpSpPr>
          <a:xfrm>
            <a:off x="1500166" y="2428868"/>
            <a:ext cx="2714643" cy="714380"/>
            <a:chOff x="546351" y="285728"/>
            <a:chExt cx="3286148" cy="714380"/>
          </a:xfrm>
        </p:grpSpPr>
        <p:sp>
          <p:nvSpPr>
            <p:cNvPr id="6" name="Rectangle 5"/>
            <p:cNvSpPr>
              <a:spLocks noChangeArrowheads="1"/>
            </p:cNvSpPr>
            <p:nvPr/>
          </p:nvSpPr>
          <p:spPr bwMode="auto">
            <a:xfrm>
              <a:off x="546351" y="285728"/>
              <a:ext cx="3286148" cy="357190"/>
            </a:xfrm>
            <a:prstGeom prst="rect">
              <a:avLst/>
            </a:prstGeom>
            <a:noFill/>
            <a:ln w="9525">
              <a:noFill/>
              <a:miter lim="800000"/>
              <a:headEnd/>
              <a:tailEnd/>
            </a:ln>
            <a:effectLst/>
          </p:spPr>
          <p:txBody>
            <a:bodyPr/>
            <a:lstStyle/>
            <a:p>
              <a:pPr marL="180975" lvl="1" indent="-180975">
                <a:spcBef>
                  <a:spcPct val="20000"/>
                </a:spcBef>
              </a:pPr>
              <a:r>
                <a:rPr lang="es-MX" dirty="0" smtClean="0">
                  <a:solidFill>
                    <a:schemeClr val="tx2">
                      <a:lumMod val="75000"/>
                    </a:schemeClr>
                  </a:solidFill>
                  <a:latin typeface="Verdana" pitchFamily="34" charset="0"/>
                  <a:ea typeface="Verdana" pitchFamily="34" charset="0"/>
                  <a:cs typeface="Verdana" pitchFamily="34" charset="0"/>
                </a:rPr>
                <a:t>Ejemplo: </a:t>
              </a:r>
            </a:p>
          </p:txBody>
        </p:sp>
        <p:sp>
          <p:nvSpPr>
            <p:cNvPr id="7" name="Rectangle 5"/>
            <p:cNvSpPr>
              <a:spLocks noChangeArrowheads="1"/>
            </p:cNvSpPr>
            <p:nvPr/>
          </p:nvSpPr>
          <p:spPr bwMode="auto">
            <a:xfrm>
              <a:off x="1196358" y="642918"/>
              <a:ext cx="2636141" cy="357190"/>
            </a:xfrm>
            <a:prstGeom prst="rect">
              <a:avLst/>
            </a:prstGeom>
            <a:noFill/>
            <a:ln w="9525">
              <a:noFill/>
              <a:miter lim="800000"/>
              <a:headEnd/>
              <a:tailEnd/>
            </a:ln>
            <a:effectLst/>
          </p:spPr>
          <p:txBody>
            <a:bodyPr/>
            <a:lstStyle/>
            <a:p>
              <a:pPr marL="180975" lvl="1" indent="-180975">
                <a:spcBef>
                  <a:spcPct val="20000"/>
                </a:spcBef>
              </a:pPr>
              <a:r>
                <a:rPr lang="es-MX" dirty="0" smtClean="0">
                  <a:solidFill>
                    <a:srgbClr val="C00000"/>
                  </a:solidFill>
                  <a:latin typeface="Verdana" pitchFamily="34" charset="0"/>
                  <a:ea typeface="Verdana" pitchFamily="34" charset="0"/>
                  <a:cs typeface="Verdana" pitchFamily="34" charset="0"/>
                </a:rPr>
                <a:t>2x</a:t>
              </a:r>
              <a:r>
                <a:rPr lang="es-MX" baseline="30000" dirty="0" smtClean="0">
                  <a:solidFill>
                    <a:srgbClr val="C00000"/>
                  </a:solidFill>
                  <a:latin typeface="Verdana" pitchFamily="34" charset="0"/>
                  <a:ea typeface="Verdana" pitchFamily="34" charset="0"/>
                  <a:cs typeface="Verdana" pitchFamily="34" charset="0"/>
                </a:rPr>
                <a:t>3 </a:t>
              </a:r>
              <a:r>
                <a:rPr lang="es-MX" dirty="0" smtClean="0">
                  <a:solidFill>
                    <a:srgbClr val="C00000"/>
                  </a:solidFill>
                  <a:latin typeface="Verdana" pitchFamily="34" charset="0"/>
                  <a:ea typeface="Verdana" pitchFamily="34" charset="0"/>
                  <a:cs typeface="Verdana" pitchFamily="34" charset="0"/>
                </a:rPr>
                <a:t>- 5xy </a:t>
              </a:r>
              <a:r>
                <a:rPr lang="es-MX" baseline="30000" dirty="0" smtClean="0">
                  <a:solidFill>
                    <a:srgbClr val="C00000"/>
                  </a:solidFill>
                  <a:latin typeface="Verdana" pitchFamily="34" charset="0"/>
                  <a:ea typeface="Verdana" pitchFamily="34" charset="0"/>
                  <a:cs typeface="Verdana" pitchFamily="34" charset="0"/>
                </a:rPr>
                <a:t>        </a:t>
              </a:r>
            </a:p>
          </p:txBody>
        </p:sp>
      </p:grpSp>
      <p:sp>
        <p:nvSpPr>
          <p:cNvPr id="8" name="Text Box 29"/>
          <p:cNvSpPr txBox="1">
            <a:spLocks noChangeArrowheads="1"/>
          </p:cNvSpPr>
          <p:nvPr/>
        </p:nvSpPr>
        <p:spPr bwMode="auto">
          <a:xfrm>
            <a:off x="2500298" y="1785926"/>
            <a:ext cx="5715040" cy="646331"/>
          </a:xfrm>
          <a:prstGeom prst="rect">
            <a:avLst/>
          </a:prstGeom>
          <a:noFill/>
          <a:ln w="9525">
            <a:noFill/>
            <a:miter lim="800000"/>
            <a:headEnd/>
            <a:tailEnd/>
          </a:ln>
          <a:effectLst/>
        </p:spPr>
        <p:txBody>
          <a:bodyPr wrap="square">
            <a:spAutoFit/>
          </a:bodyPr>
          <a:lstStyle/>
          <a:p>
            <a:pPr algn="just" defTabSz="1143000">
              <a:spcBef>
                <a:spcPct val="50000"/>
              </a:spcBef>
            </a:pPr>
            <a:r>
              <a:rPr lang="es-CL" dirty="0" smtClean="0">
                <a:latin typeface="Verdana" pitchFamily="34" charset="0"/>
              </a:rPr>
              <a:t>Polinomio </a:t>
            </a:r>
            <a:r>
              <a:rPr lang="es-CL" dirty="0">
                <a:latin typeface="Verdana" pitchFamily="34" charset="0"/>
              </a:rPr>
              <a:t>que consta de dos </a:t>
            </a:r>
            <a:r>
              <a:rPr lang="es-CL" dirty="0" smtClean="0">
                <a:latin typeface="Verdana" pitchFamily="34" charset="0"/>
              </a:rPr>
              <a:t>términos algebraicos.</a:t>
            </a:r>
            <a:endParaRPr lang="es-ES" dirty="0">
              <a:latin typeface="Verdana" pitchFamily="34" charset="0"/>
            </a:endParaRPr>
          </a:p>
        </p:txBody>
      </p:sp>
      <p:sp>
        <p:nvSpPr>
          <p:cNvPr id="9" name="Text Box 29"/>
          <p:cNvSpPr txBox="1">
            <a:spLocks noChangeArrowheads="1"/>
          </p:cNvSpPr>
          <p:nvPr/>
        </p:nvSpPr>
        <p:spPr bwMode="auto">
          <a:xfrm>
            <a:off x="2643174" y="3571876"/>
            <a:ext cx="5715040" cy="646331"/>
          </a:xfrm>
          <a:prstGeom prst="rect">
            <a:avLst/>
          </a:prstGeom>
          <a:noFill/>
          <a:ln w="9525">
            <a:noFill/>
            <a:miter lim="800000"/>
            <a:headEnd/>
            <a:tailEnd/>
          </a:ln>
          <a:effectLst/>
        </p:spPr>
        <p:txBody>
          <a:bodyPr wrap="square">
            <a:spAutoFit/>
          </a:bodyPr>
          <a:lstStyle/>
          <a:p>
            <a:pPr algn="just" defTabSz="1143000">
              <a:spcBef>
                <a:spcPct val="50000"/>
              </a:spcBef>
            </a:pPr>
            <a:r>
              <a:rPr lang="es-CL" dirty="0" smtClean="0">
                <a:latin typeface="Verdana" pitchFamily="34" charset="0"/>
              </a:rPr>
              <a:t>Polinomio </a:t>
            </a:r>
            <a:r>
              <a:rPr lang="es-CL" dirty="0">
                <a:latin typeface="Verdana" pitchFamily="34" charset="0"/>
              </a:rPr>
              <a:t>que consta de </a:t>
            </a:r>
            <a:r>
              <a:rPr lang="es-CL" dirty="0" smtClean="0">
                <a:latin typeface="Verdana" pitchFamily="34" charset="0"/>
              </a:rPr>
              <a:t>tres términos algebraicos.</a:t>
            </a:r>
            <a:endParaRPr lang="es-ES" dirty="0">
              <a:latin typeface="Verdana" pitchFamily="34" charset="0"/>
            </a:endParaRPr>
          </a:p>
        </p:txBody>
      </p:sp>
      <p:grpSp>
        <p:nvGrpSpPr>
          <p:cNvPr id="10" name="131 Grupo"/>
          <p:cNvGrpSpPr/>
          <p:nvPr/>
        </p:nvGrpSpPr>
        <p:grpSpPr>
          <a:xfrm>
            <a:off x="1500166" y="4357694"/>
            <a:ext cx="3094180" cy="785818"/>
            <a:chOff x="546351" y="285728"/>
            <a:chExt cx="3286148" cy="785818"/>
          </a:xfrm>
        </p:grpSpPr>
        <p:sp>
          <p:nvSpPr>
            <p:cNvPr id="11" name="Rectangle 5"/>
            <p:cNvSpPr>
              <a:spLocks noChangeArrowheads="1"/>
            </p:cNvSpPr>
            <p:nvPr/>
          </p:nvSpPr>
          <p:spPr bwMode="auto">
            <a:xfrm>
              <a:off x="546351" y="285728"/>
              <a:ext cx="3286148" cy="357190"/>
            </a:xfrm>
            <a:prstGeom prst="rect">
              <a:avLst/>
            </a:prstGeom>
            <a:noFill/>
            <a:ln w="9525">
              <a:noFill/>
              <a:miter lim="800000"/>
              <a:headEnd/>
              <a:tailEnd/>
            </a:ln>
            <a:effectLst/>
          </p:spPr>
          <p:txBody>
            <a:bodyPr/>
            <a:lstStyle/>
            <a:p>
              <a:pPr marL="180975" lvl="1" indent="-180975">
                <a:spcBef>
                  <a:spcPct val="20000"/>
                </a:spcBef>
              </a:pPr>
              <a:r>
                <a:rPr lang="es-MX" dirty="0" smtClean="0">
                  <a:solidFill>
                    <a:schemeClr val="tx2">
                      <a:lumMod val="75000"/>
                    </a:schemeClr>
                  </a:solidFill>
                  <a:latin typeface="Verdana" pitchFamily="34" charset="0"/>
                  <a:ea typeface="Verdana" pitchFamily="34" charset="0"/>
                  <a:cs typeface="Verdana" pitchFamily="34" charset="0"/>
                </a:rPr>
                <a:t>Ejemplo: </a:t>
              </a:r>
            </a:p>
          </p:txBody>
        </p:sp>
        <p:sp>
          <p:nvSpPr>
            <p:cNvPr id="12" name="Rectangle 5"/>
            <p:cNvSpPr>
              <a:spLocks noChangeArrowheads="1"/>
            </p:cNvSpPr>
            <p:nvPr/>
          </p:nvSpPr>
          <p:spPr bwMode="auto">
            <a:xfrm>
              <a:off x="1196358" y="714356"/>
              <a:ext cx="2636141" cy="357190"/>
            </a:xfrm>
            <a:prstGeom prst="rect">
              <a:avLst/>
            </a:prstGeom>
            <a:noFill/>
            <a:ln w="9525">
              <a:noFill/>
              <a:miter lim="800000"/>
              <a:headEnd/>
              <a:tailEnd/>
            </a:ln>
            <a:effectLst/>
          </p:spPr>
          <p:txBody>
            <a:bodyPr/>
            <a:lstStyle/>
            <a:p>
              <a:pPr marL="180975" lvl="1" indent="-180975">
                <a:spcBef>
                  <a:spcPct val="20000"/>
                </a:spcBef>
              </a:pPr>
              <a:r>
                <a:rPr lang="es-MX" dirty="0" smtClean="0">
                  <a:solidFill>
                    <a:srgbClr val="C00000"/>
                  </a:solidFill>
                  <a:latin typeface="Verdana" pitchFamily="34" charset="0"/>
                  <a:ea typeface="Verdana" pitchFamily="34" charset="0"/>
                  <a:cs typeface="Verdana" pitchFamily="34" charset="0"/>
                </a:rPr>
                <a:t>2a</a:t>
              </a:r>
              <a:r>
                <a:rPr lang="es-MX" baseline="30000" dirty="0" smtClean="0">
                  <a:solidFill>
                    <a:srgbClr val="C00000"/>
                  </a:solidFill>
                  <a:latin typeface="Verdana" pitchFamily="34" charset="0"/>
                  <a:ea typeface="Verdana" pitchFamily="34" charset="0"/>
                  <a:cs typeface="Verdana" pitchFamily="34" charset="0"/>
                </a:rPr>
                <a:t>3</a:t>
              </a:r>
              <a:r>
                <a:rPr lang="es-MX" dirty="0" smtClean="0">
                  <a:solidFill>
                    <a:srgbClr val="C00000"/>
                  </a:solidFill>
                  <a:latin typeface="Verdana" pitchFamily="34" charset="0"/>
                  <a:ea typeface="Verdana" pitchFamily="34" charset="0"/>
                  <a:cs typeface="Verdana" pitchFamily="34" charset="0"/>
                </a:rPr>
                <a:t>b</a:t>
              </a:r>
              <a:r>
                <a:rPr lang="es-MX" baseline="30000" dirty="0" smtClean="0">
                  <a:solidFill>
                    <a:srgbClr val="C00000"/>
                  </a:solidFill>
                  <a:latin typeface="Verdana" pitchFamily="34" charset="0"/>
                  <a:ea typeface="Verdana" pitchFamily="34" charset="0"/>
                  <a:cs typeface="Verdana" pitchFamily="34" charset="0"/>
                </a:rPr>
                <a:t>2 </a:t>
              </a:r>
              <a:r>
                <a:rPr lang="es-MX" dirty="0" smtClean="0">
                  <a:solidFill>
                    <a:srgbClr val="C00000"/>
                  </a:solidFill>
                  <a:latin typeface="Verdana" pitchFamily="34" charset="0"/>
                  <a:ea typeface="Verdana" pitchFamily="34" charset="0"/>
                  <a:cs typeface="Verdana" pitchFamily="34" charset="0"/>
                </a:rPr>
                <a:t>+5xy - 7ab</a:t>
              </a:r>
              <a:r>
                <a:rPr lang="es-MX" baseline="30000" dirty="0" smtClean="0">
                  <a:solidFill>
                    <a:srgbClr val="C00000"/>
                  </a:solidFill>
                  <a:latin typeface="Verdana" pitchFamily="34" charset="0"/>
                  <a:ea typeface="Verdana" pitchFamily="34" charset="0"/>
                  <a:cs typeface="Verdana" pitchFamily="34" charset="0"/>
                </a:rPr>
                <a:t>4 </a:t>
              </a:r>
              <a:r>
                <a:rPr lang="es-MX" dirty="0" smtClean="0">
                  <a:solidFill>
                    <a:srgbClr val="C00000"/>
                  </a:solidFill>
                  <a:latin typeface="Verdana" pitchFamily="34" charset="0"/>
                  <a:ea typeface="Verdana" pitchFamily="34" charset="0"/>
                  <a:cs typeface="Verdana" pitchFamily="34" charset="0"/>
                </a:rPr>
                <a:t> </a:t>
              </a:r>
              <a:r>
                <a:rPr lang="es-MX" baseline="30000" dirty="0" smtClean="0">
                  <a:solidFill>
                    <a:srgbClr val="C00000"/>
                  </a:solidFill>
                  <a:latin typeface="Verdana" pitchFamily="34" charset="0"/>
                  <a:ea typeface="Verdana" pitchFamily="34" charset="0"/>
                  <a:cs typeface="Verdana" pitchFamily="34" charset="0"/>
                </a:rPr>
                <a:t>        </a:t>
              </a:r>
            </a:p>
          </p:txBody>
        </p:sp>
      </p:grpSp>
      <p:sp>
        <p:nvSpPr>
          <p:cNvPr id="13" name="Text Box 15"/>
          <p:cNvSpPr txBox="1">
            <a:spLocks noChangeArrowheads="1"/>
          </p:cNvSpPr>
          <p:nvPr/>
        </p:nvSpPr>
        <p:spPr bwMode="auto">
          <a:xfrm>
            <a:off x="1000100" y="1785926"/>
            <a:ext cx="1714512" cy="400110"/>
          </a:xfrm>
          <a:prstGeom prst="rect">
            <a:avLst/>
          </a:prstGeom>
          <a:noFill/>
          <a:ln w="9525">
            <a:noFill/>
            <a:miter lim="800000"/>
            <a:headEnd/>
            <a:tailEnd/>
          </a:ln>
          <a:effectLst/>
        </p:spPr>
        <p:txBody>
          <a:bodyPr wrap="square">
            <a:spAutoFit/>
          </a:bodyPr>
          <a:lstStyle/>
          <a:p>
            <a:pPr marL="0" lvl="1">
              <a:spcBef>
                <a:spcPct val="20000"/>
              </a:spcBef>
              <a:buFont typeface="Wingdings" pitchFamily="2" charset="2"/>
              <a:buChar char="§"/>
            </a:pPr>
            <a:r>
              <a:rPr lang="es-MX" sz="2000" dirty="0">
                <a:solidFill>
                  <a:srgbClr val="FFC000"/>
                </a:solidFill>
                <a:effectLst>
                  <a:innerShdw blurRad="88900" dist="88900" dir="13500000">
                    <a:schemeClr val="tx1"/>
                  </a:innerShdw>
                </a:effectLst>
                <a:latin typeface="Arial" charset="0"/>
              </a:rPr>
              <a:t> </a:t>
            </a:r>
            <a:r>
              <a:rPr lang="es-MX" sz="2000" b="1" dirty="0" smtClean="0">
                <a:solidFill>
                  <a:srgbClr val="00B0F0"/>
                </a:solidFill>
                <a:effectLst>
                  <a:innerShdw blurRad="88900" dist="63500" dir="13500000">
                    <a:schemeClr val="tx1"/>
                  </a:innerShdw>
                </a:effectLst>
                <a:latin typeface="Arial" charset="0"/>
              </a:rPr>
              <a:t>BINOMIO:</a:t>
            </a:r>
            <a:endParaRPr lang="es-ES" sz="2000" b="1" dirty="0">
              <a:solidFill>
                <a:srgbClr val="FFC000"/>
              </a:solidFill>
              <a:effectLst>
                <a:innerShdw blurRad="88900" dist="88900" dir="13500000">
                  <a:schemeClr val="tx1"/>
                </a:innerShdw>
              </a:effectLst>
              <a:latin typeface="Arial" charset="0"/>
            </a:endParaRPr>
          </a:p>
        </p:txBody>
      </p:sp>
      <p:sp>
        <p:nvSpPr>
          <p:cNvPr id="14" name="Text Box 15"/>
          <p:cNvSpPr txBox="1">
            <a:spLocks noChangeArrowheads="1"/>
          </p:cNvSpPr>
          <p:nvPr/>
        </p:nvSpPr>
        <p:spPr bwMode="auto">
          <a:xfrm>
            <a:off x="1000100" y="3582509"/>
            <a:ext cx="2000264" cy="400110"/>
          </a:xfrm>
          <a:prstGeom prst="rect">
            <a:avLst/>
          </a:prstGeom>
          <a:noFill/>
          <a:ln w="9525">
            <a:noFill/>
            <a:miter lim="800000"/>
            <a:headEnd/>
            <a:tailEnd/>
          </a:ln>
          <a:effectLst/>
        </p:spPr>
        <p:txBody>
          <a:bodyPr wrap="square">
            <a:spAutoFit/>
          </a:bodyPr>
          <a:lstStyle/>
          <a:p>
            <a:pPr marL="0" lvl="1">
              <a:spcBef>
                <a:spcPct val="20000"/>
              </a:spcBef>
              <a:buFont typeface="Wingdings" pitchFamily="2" charset="2"/>
              <a:buChar char="§"/>
            </a:pPr>
            <a:r>
              <a:rPr lang="es-MX" sz="2000" dirty="0">
                <a:solidFill>
                  <a:srgbClr val="FFC000"/>
                </a:solidFill>
                <a:effectLst>
                  <a:innerShdw blurRad="88900" dist="88900" dir="13500000">
                    <a:schemeClr val="tx1"/>
                  </a:innerShdw>
                </a:effectLst>
                <a:latin typeface="Arial" charset="0"/>
              </a:rPr>
              <a:t> </a:t>
            </a:r>
            <a:r>
              <a:rPr lang="es-MX" sz="2000" b="1" dirty="0" smtClean="0">
                <a:solidFill>
                  <a:srgbClr val="00B0F0"/>
                </a:solidFill>
                <a:effectLst>
                  <a:innerShdw blurRad="88900" dist="63500" dir="13500000">
                    <a:schemeClr val="tx1"/>
                  </a:innerShdw>
                </a:effectLst>
                <a:latin typeface="Arial" charset="0"/>
              </a:rPr>
              <a:t>TRINOMIO:</a:t>
            </a:r>
            <a:endParaRPr lang="es-ES" sz="2000" b="1" dirty="0">
              <a:solidFill>
                <a:srgbClr val="FFC000"/>
              </a:solidFill>
              <a:effectLst>
                <a:innerShdw blurRad="88900" dist="88900" dir="13500000">
                  <a:schemeClr val="tx1"/>
                </a:innerShdw>
              </a:effectLst>
              <a:latin typeface="Arial" charset="0"/>
            </a:endParaRPr>
          </a:p>
        </p:txBody>
      </p:sp>
      <p:sp>
        <p:nvSpPr>
          <p:cNvPr id="15" name="14 Marcador de número de diapositiva"/>
          <p:cNvSpPr>
            <a:spLocks noGrp="1"/>
          </p:cNvSpPr>
          <p:nvPr>
            <p:ph type="sldNum" sz="quarter" idx="12"/>
          </p:nvPr>
        </p:nvSpPr>
        <p:spPr/>
        <p:txBody>
          <a:bodyPr/>
          <a:lstStyle/>
          <a:p>
            <a:fld id="{042AED99-7FB4-404E-8A97-64753DCE42EC}" type="slidenum">
              <a:rPr kumimoji="0" lang="en-US" smtClean="0"/>
              <a:pPr/>
              <a:t>17</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107390" y="928670"/>
            <a:ext cx="6322262" cy="1532727"/>
          </a:xfrm>
          <a:prstGeom prst="rect">
            <a:avLst/>
          </a:prstGeom>
          <a:noFill/>
          <a:ln w="9525">
            <a:noFill/>
            <a:miter lim="800000"/>
            <a:headEnd/>
            <a:tailEnd/>
          </a:ln>
          <a:effectLst/>
        </p:spPr>
        <p:txBody>
          <a:bodyPr wrap="square">
            <a:spAutoFit/>
          </a:bodyPr>
          <a:lstStyle/>
          <a:p>
            <a:pPr marL="0" lvl="1" algn="just">
              <a:spcBef>
                <a:spcPct val="20000"/>
              </a:spcBef>
            </a:pPr>
            <a:r>
              <a:rPr lang="es-ES" dirty="0" smtClean="0">
                <a:latin typeface="Verdana" pitchFamily="34" charset="0"/>
              </a:rPr>
              <a:t>Son aquellos términos algebraicos que poseen el mismo factor literal, es decir iguales letras y de iguales exponentes respectivamente.</a:t>
            </a:r>
            <a:endParaRPr lang="es-CL" dirty="0" smtClean="0">
              <a:latin typeface="Verdana" pitchFamily="34" charset="0"/>
            </a:endParaRPr>
          </a:p>
          <a:p>
            <a:pPr marL="0" lvl="1" algn="just">
              <a:spcBef>
                <a:spcPct val="20000"/>
              </a:spcBef>
            </a:pPr>
            <a:endParaRPr lang="es-CL" dirty="0" smtClean="0">
              <a:latin typeface="Verdana" pitchFamily="34" charset="0"/>
            </a:endParaRPr>
          </a:p>
          <a:p>
            <a:pPr algn="just"/>
            <a:endParaRPr lang="es-CL" dirty="0" smtClean="0">
              <a:latin typeface="Verdana" pitchFamily="34" charset="0"/>
            </a:endParaRPr>
          </a:p>
        </p:txBody>
      </p:sp>
      <p:sp>
        <p:nvSpPr>
          <p:cNvPr id="4" name="Rectangle 4"/>
          <p:cNvSpPr txBox="1">
            <a:spLocks noChangeArrowheads="1"/>
          </p:cNvSpPr>
          <p:nvPr/>
        </p:nvSpPr>
        <p:spPr>
          <a:xfrm>
            <a:off x="2339752" y="500042"/>
            <a:ext cx="5446958" cy="1752600"/>
          </a:xfrm>
          <a:prstGeom prst="rect">
            <a:avLst/>
          </a:prstGeom>
          <a:noFill/>
          <a:ln/>
        </p:spPr>
        <p:txBody>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s-ES" sz="2400" b="0" i="0" u="none" strike="noStrike" kern="1200" cap="none" spc="0" normalizeH="0" baseline="0" noProof="0" dirty="0" smtClean="0">
                <a:ln>
                  <a:noFill/>
                </a:ln>
                <a:solidFill>
                  <a:srgbClr val="C00000"/>
                </a:solidFill>
                <a:effectLst/>
                <a:uLnTx/>
                <a:uFillTx/>
                <a:latin typeface="Verdana" pitchFamily="34" charset="0"/>
                <a:ea typeface="Verdana" pitchFamily="34" charset="0"/>
                <a:cs typeface="Verdana" pitchFamily="34" charset="0"/>
              </a:rPr>
              <a:t>1.4 Términos Semejantes</a:t>
            </a:r>
            <a:endParaRPr kumimoji="0" lang="es-ES" sz="2400" b="0"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endParaRPr>
          </a:p>
        </p:txBody>
      </p:sp>
      <p:sp>
        <p:nvSpPr>
          <p:cNvPr id="5"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7"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9"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grpSp>
        <p:nvGrpSpPr>
          <p:cNvPr id="10" name="9 Grupo"/>
          <p:cNvGrpSpPr/>
          <p:nvPr/>
        </p:nvGrpSpPr>
        <p:grpSpPr>
          <a:xfrm>
            <a:off x="1035819" y="3154870"/>
            <a:ext cx="7286676" cy="1298026"/>
            <a:chOff x="1000100" y="2071678"/>
            <a:chExt cx="7286676" cy="1298026"/>
          </a:xfrm>
        </p:grpSpPr>
        <p:sp>
          <p:nvSpPr>
            <p:cNvPr id="11" name="Rectangle 5"/>
            <p:cNvSpPr>
              <a:spLocks noChangeArrowheads="1"/>
            </p:cNvSpPr>
            <p:nvPr/>
          </p:nvSpPr>
          <p:spPr bwMode="auto">
            <a:xfrm>
              <a:off x="1000100" y="2071678"/>
              <a:ext cx="4333905" cy="357190"/>
            </a:xfrm>
            <a:prstGeom prst="rect">
              <a:avLst/>
            </a:prstGeom>
            <a:noFill/>
            <a:ln w="9525">
              <a:noFill/>
              <a:miter lim="800000"/>
              <a:headEnd/>
              <a:tailEnd/>
            </a:ln>
            <a:effectLst/>
          </p:spPr>
          <p:txBody>
            <a:bodyPr/>
            <a:lstStyle/>
            <a:p>
              <a:pPr marL="180975" lvl="1" indent="-180975">
                <a:spcBef>
                  <a:spcPct val="20000"/>
                </a:spcBef>
              </a:pPr>
              <a:r>
                <a:rPr lang="es-MX" dirty="0" smtClean="0">
                  <a:solidFill>
                    <a:schemeClr val="tx2">
                      <a:lumMod val="75000"/>
                    </a:schemeClr>
                  </a:solidFill>
                  <a:latin typeface="Verdana" pitchFamily="34" charset="0"/>
                  <a:ea typeface="Verdana" pitchFamily="34" charset="0"/>
                  <a:cs typeface="Verdana" pitchFamily="34" charset="0"/>
                </a:rPr>
                <a:t>Ejemplos: </a:t>
              </a:r>
            </a:p>
          </p:txBody>
        </p:sp>
        <p:grpSp>
          <p:nvGrpSpPr>
            <p:cNvPr id="12" name="14 Grupo"/>
            <p:cNvGrpSpPr/>
            <p:nvPr/>
          </p:nvGrpSpPr>
          <p:grpSpPr>
            <a:xfrm>
              <a:off x="2071671" y="2428868"/>
              <a:ext cx="6215105" cy="369332"/>
              <a:chOff x="2071671" y="2428868"/>
              <a:chExt cx="6215105" cy="369332"/>
            </a:xfrm>
          </p:grpSpPr>
          <p:pic>
            <p:nvPicPr>
              <p:cNvPr id="16"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71671" y="2428868"/>
                <a:ext cx="3480922" cy="324000"/>
              </a:xfrm>
              <a:prstGeom prst="rect">
                <a:avLst/>
              </a:prstGeom>
              <a:noFill/>
            </p:spPr>
          </p:pic>
          <p:sp>
            <p:nvSpPr>
              <p:cNvPr id="17" name="Text Box 6"/>
              <p:cNvSpPr txBox="1">
                <a:spLocks noChangeArrowheads="1"/>
              </p:cNvSpPr>
              <p:nvPr/>
            </p:nvSpPr>
            <p:spPr bwMode="auto">
              <a:xfrm>
                <a:off x="5857884" y="2428868"/>
                <a:ext cx="2428892" cy="369332"/>
              </a:xfrm>
              <a:prstGeom prst="rect">
                <a:avLst/>
              </a:prstGeom>
              <a:noFill/>
              <a:ln w="9525">
                <a:noFill/>
                <a:miter lim="800000"/>
                <a:headEnd/>
                <a:tailEnd/>
              </a:ln>
              <a:effectLst/>
            </p:spPr>
            <p:txBody>
              <a:bodyPr wrap="square">
                <a:spAutoFit/>
              </a:bodyPr>
              <a:lstStyle/>
              <a:p>
                <a:pPr marL="0" lvl="1" algn="just">
                  <a:spcBef>
                    <a:spcPct val="20000"/>
                  </a:spcBef>
                </a:pPr>
                <a:r>
                  <a:rPr lang="es-ES_tradnl" dirty="0" smtClean="0">
                    <a:latin typeface="Verdana" pitchFamily="34" charset="0"/>
                  </a:rPr>
                  <a:t>Son semejantes</a:t>
                </a:r>
                <a:endParaRPr lang="es-CL" dirty="0" smtClean="0">
                  <a:latin typeface="Verdana" pitchFamily="34" charset="0"/>
                </a:endParaRPr>
              </a:p>
            </p:txBody>
          </p:sp>
        </p:grpSp>
        <p:grpSp>
          <p:nvGrpSpPr>
            <p:cNvPr id="13" name="15 Grupo"/>
            <p:cNvGrpSpPr/>
            <p:nvPr/>
          </p:nvGrpSpPr>
          <p:grpSpPr>
            <a:xfrm>
              <a:off x="2071671" y="3000372"/>
              <a:ext cx="4929221" cy="369332"/>
              <a:chOff x="2071671" y="3000372"/>
              <a:chExt cx="4929221" cy="369332"/>
            </a:xfrm>
          </p:grpSpPr>
          <p:pic>
            <p:nvPicPr>
              <p:cNvPr id="14"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71671" y="3000372"/>
                <a:ext cx="2002153" cy="324000"/>
              </a:xfrm>
              <a:prstGeom prst="rect">
                <a:avLst/>
              </a:prstGeom>
              <a:noFill/>
            </p:spPr>
          </p:pic>
          <p:sp>
            <p:nvSpPr>
              <p:cNvPr id="15" name="Text Box 6"/>
              <p:cNvSpPr txBox="1">
                <a:spLocks noChangeArrowheads="1"/>
              </p:cNvSpPr>
              <p:nvPr/>
            </p:nvSpPr>
            <p:spPr bwMode="auto">
              <a:xfrm>
                <a:off x="4572000" y="3000372"/>
                <a:ext cx="2428892" cy="369332"/>
              </a:xfrm>
              <a:prstGeom prst="rect">
                <a:avLst/>
              </a:prstGeom>
              <a:noFill/>
              <a:ln w="9525">
                <a:noFill/>
                <a:miter lim="800000"/>
                <a:headEnd/>
                <a:tailEnd/>
              </a:ln>
              <a:effectLst/>
            </p:spPr>
            <p:txBody>
              <a:bodyPr wrap="square">
                <a:spAutoFit/>
              </a:bodyPr>
              <a:lstStyle/>
              <a:p>
                <a:pPr marL="0" lvl="1" algn="just">
                  <a:spcBef>
                    <a:spcPct val="20000"/>
                  </a:spcBef>
                </a:pPr>
                <a:r>
                  <a:rPr lang="es-ES_tradnl" dirty="0" smtClean="0">
                    <a:latin typeface="Verdana" pitchFamily="34" charset="0"/>
                  </a:rPr>
                  <a:t>No son semejantes</a:t>
                </a:r>
                <a:endParaRPr lang="es-CL" dirty="0" smtClean="0">
                  <a:latin typeface="Verdana" pitchFamily="34" charset="0"/>
                </a:endParaRPr>
              </a:p>
            </p:txBody>
          </p:sp>
        </p:grpSp>
      </p:grpSp>
      <p:sp>
        <p:nvSpPr>
          <p:cNvPr id="18" name="17 Marcador de número de diapositiva"/>
          <p:cNvSpPr>
            <a:spLocks noGrp="1"/>
          </p:cNvSpPr>
          <p:nvPr>
            <p:ph type="sldNum" sz="quarter" idx="12"/>
          </p:nvPr>
        </p:nvSpPr>
        <p:spPr/>
        <p:txBody>
          <a:bodyPr/>
          <a:lstStyle/>
          <a:p>
            <a:fld id="{042AED99-7FB4-404E-8A97-64753DCE42EC}" type="slidenum">
              <a:rPr kumimoji="0" lang="en-US" smtClean="0"/>
              <a:pPr/>
              <a:t>18</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362200" y="838200"/>
            <a:ext cx="5486400" cy="396875"/>
          </a:xfrm>
          <a:prstGeom prst="rect">
            <a:avLst/>
          </a:prstGeom>
          <a:noFill/>
          <a:ln w="9525">
            <a:noFill/>
            <a:miter lim="800000"/>
            <a:headEnd/>
            <a:tailEnd/>
          </a:ln>
          <a:effectLst/>
        </p:spPr>
        <p:txBody>
          <a:bodyPr wrap="square">
            <a:spAutoFit/>
          </a:bodyPr>
          <a:lstStyle/>
          <a:p>
            <a:pPr>
              <a:spcBef>
                <a:spcPct val="50000"/>
              </a:spcBef>
            </a:pPr>
            <a:r>
              <a:rPr lang="es-ES" sz="2000"/>
              <a:t>Practiquemos:</a:t>
            </a:r>
            <a:endParaRPr lang="en-US" sz="2000"/>
          </a:p>
        </p:txBody>
      </p:sp>
      <p:sp>
        <p:nvSpPr>
          <p:cNvPr id="3" name="Text Box 7"/>
          <p:cNvSpPr txBox="1">
            <a:spLocks noChangeArrowheads="1"/>
          </p:cNvSpPr>
          <p:nvPr/>
        </p:nvSpPr>
        <p:spPr bwMode="auto">
          <a:xfrm>
            <a:off x="838200" y="1600200"/>
            <a:ext cx="2133600" cy="396875"/>
          </a:xfrm>
          <a:prstGeom prst="rect">
            <a:avLst/>
          </a:prstGeom>
          <a:noFill/>
          <a:ln w="9525">
            <a:noFill/>
            <a:miter lim="800000"/>
            <a:headEnd/>
            <a:tailEnd/>
          </a:ln>
          <a:effectLst/>
        </p:spPr>
        <p:txBody>
          <a:bodyPr>
            <a:spAutoFit/>
          </a:bodyPr>
          <a:lstStyle/>
          <a:p>
            <a:pPr>
              <a:spcBef>
                <a:spcPct val="50000"/>
              </a:spcBef>
            </a:pPr>
            <a:r>
              <a:rPr lang="es-ES" sz="2000"/>
              <a:t>a  + a = </a:t>
            </a:r>
            <a:endParaRPr lang="en-US" sz="2000"/>
          </a:p>
        </p:txBody>
      </p:sp>
      <p:sp>
        <p:nvSpPr>
          <p:cNvPr id="4" name="Text Box 8"/>
          <p:cNvSpPr txBox="1">
            <a:spLocks noChangeArrowheads="1"/>
          </p:cNvSpPr>
          <p:nvPr/>
        </p:nvSpPr>
        <p:spPr bwMode="auto">
          <a:xfrm>
            <a:off x="685800" y="4495800"/>
            <a:ext cx="1828800" cy="396875"/>
          </a:xfrm>
          <a:prstGeom prst="rect">
            <a:avLst/>
          </a:prstGeom>
          <a:noFill/>
          <a:ln w="9525">
            <a:noFill/>
            <a:miter lim="800000"/>
            <a:headEnd/>
            <a:tailEnd/>
          </a:ln>
          <a:effectLst/>
        </p:spPr>
        <p:txBody>
          <a:bodyPr>
            <a:spAutoFit/>
          </a:bodyPr>
          <a:lstStyle/>
          <a:p>
            <a:pPr>
              <a:spcBef>
                <a:spcPct val="50000"/>
              </a:spcBef>
            </a:pPr>
            <a:r>
              <a:rPr lang="es-ES" sz="2000" dirty="0"/>
              <a:t>5y – 2y</a:t>
            </a:r>
            <a:r>
              <a:rPr lang="es-ES" sz="2000" dirty="0">
                <a:solidFill>
                  <a:srgbClr val="800080"/>
                </a:solidFill>
              </a:rPr>
              <a:t> </a:t>
            </a:r>
            <a:r>
              <a:rPr lang="es-ES" sz="2000" dirty="0" smtClean="0">
                <a:solidFill>
                  <a:srgbClr val="800080"/>
                </a:solidFill>
              </a:rPr>
              <a:t> - 7 </a:t>
            </a:r>
            <a:r>
              <a:rPr lang="es-ES" sz="2000" dirty="0" smtClean="0"/>
              <a:t>=</a:t>
            </a:r>
            <a:endParaRPr lang="en-US" sz="2000" dirty="0">
              <a:sym typeface="Symbol" pitchFamily="18" charset="2"/>
            </a:endParaRPr>
          </a:p>
        </p:txBody>
      </p:sp>
      <p:sp>
        <p:nvSpPr>
          <p:cNvPr id="5" name="Text Box 9"/>
          <p:cNvSpPr txBox="1">
            <a:spLocks noChangeArrowheads="1"/>
          </p:cNvSpPr>
          <p:nvPr/>
        </p:nvSpPr>
        <p:spPr bwMode="auto">
          <a:xfrm>
            <a:off x="533400" y="2590800"/>
            <a:ext cx="3048000" cy="396875"/>
          </a:xfrm>
          <a:prstGeom prst="rect">
            <a:avLst/>
          </a:prstGeom>
          <a:noFill/>
          <a:ln w="9525">
            <a:noFill/>
            <a:miter lim="800000"/>
            <a:headEnd/>
            <a:tailEnd/>
          </a:ln>
          <a:effectLst/>
        </p:spPr>
        <p:txBody>
          <a:bodyPr>
            <a:spAutoFit/>
          </a:bodyPr>
          <a:lstStyle/>
          <a:p>
            <a:pPr>
              <a:spcBef>
                <a:spcPct val="50000"/>
              </a:spcBef>
            </a:pPr>
            <a:r>
              <a:rPr lang="es-ES" sz="2000"/>
              <a:t>x + x –x = </a:t>
            </a:r>
            <a:endParaRPr lang="en-US" sz="2000"/>
          </a:p>
        </p:txBody>
      </p:sp>
      <p:sp>
        <p:nvSpPr>
          <p:cNvPr id="6" name="Text Box 10"/>
          <p:cNvSpPr txBox="1">
            <a:spLocks noChangeArrowheads="1"/>
          </p:cNvSpPr>
          <p:nvPr/>
        </p:nvSpPr>
        <p:spPr bwMode="auto">
          <a:xfrm>
            <a:off x="685800" y="3657600"/>
            <a:ext cx="1828800" cy="396875"/>
          </a:xfrm>
          <a:prstGeom prst="rect">
            <a:avLst/>
          </a:prstGeom>
          <a:noFill/>
          <a:ln w="9525">
            <a:noFill/>
            <a:miter lim="800000"/>
            <a:headEnd/>
            <a:tailEnd/>
          </a:ln>
          <a:effectLst/>
        </p:spPr>
        <p:txBody>
          <a:bodyPr>
            <a:spAutoFit/>
          </a:bodyPr>
          <a:lstStyle/>
          <a:p>
            <a:pPr>
              <a:spcBef>
                <a:spcPct val="50000"/>
              </a:spcBef>
            </a:pPr>
            <a:r>
              <a:rPr lang="es-ES" sz="2000"/>
              <a:t>4x + 6x   =</a:t>
            </a:r>
            <a:endParaRPr lang="en-US" sz="2000">
              <a:sym typeface="Symbol" pitchFamily="18" charset="2"/>
            </a:endParaRPr>
          </a:p>
        </p:txBody>
      </p:sp>
      <p:sp>
        <p:nvSpPr>
          <p:cNvPr id="7" name="Text Box 12"/>
          <p:cNvSpPr txBox="1">
            <a:spLocks noChangeArrowheads="1"/>
          </p:cNvSpPr>
          <p:nvPr/>
        </p:nvSpPr>
        <p:spPr bwMode="auto">
          <a:xfrm>
            <a:off x="533400" y="5410200"/>
            <a:ext cx="2895600" cy="369332"/>
          </a:xfrm>
          <a:prstGeom prst="rect">
            <a:avLst/>
          </a:prstGeom>
          <a:noFill/>
          <a:ln w="9525">
            <a:noFill/>
            <a:miter lim="800000"/>
            <a:headEnd/>
            <a:tailEnd/>
          </a:ln>
          <a:effectLst/>
        </p:spPr>
        <p:txBody>
          <a:bodyPr>
            <a:spAutoFit/>
          </a:bodyPr>
          <a:lstStyle/>
          <a:p>
            <a:pPr>
              <a:spcBef>
                <a:spcPct val="50000"/>
              </a:spcBef>
            </a:pPr>
            <a:r>
              <a:rPr lang="es-ES" dirty="0" smtClean="0">
                <a:latin typeface="Arial" pitchFamily="34" charset="0"/>
                <a:cs typeface="Arial" pitchFamily="34" charset="0"/>
              </a:rPr>
              <a:t>0,5x </a:t>
            </a:r>
            <a:r>
              <a:rPr lang="es-ES" dirty="0">
                <a:latin typeface="Arial" pitchFamily="34" charset="0"/>
                <a:cs typeface="Arial" pitchFamily="34" charset="0"/>
              </a:rPr>
              <a:t>+ 3x + 5 = </a:t>
            </a:r>
            <a:endParaRPr lang="en-US" dirty="0">
              <a:latin typeface="Arial" pitchFamily="34" charset="0"/>
              <a:cs typeface="Arial" pitchFamily="34" charset="0"/>
            </a:endParaRPr>
          </a:p>
        </p:txBody>
      </p:sp>
      <p:sp>
        <p:nvSpPr>
          <p:cNvPr id="8" name="Text Box 18"/>
          <p:cNvSpPr txBox="1">
            <a:spLocks noChangeArrowheads="1"/>
          </p:cNvSpPr>
          <p:nvPr/>
        </p:nvSpPr>
        <p:spPr bwMode="auto">
          <a:xfrm>
            <a:off x="5334000" y="1600200"/>
            <a:ext cx="2743200" cy="336550"/>
          </a:xfrm>
          <a:prstGeom prst="rect">
            <a:avLst/>
          </a:prstGeom>
          <a:noFill/>
          <a:ln w="9525">
            <a:noFill/>
            <a:miter lim="800000"/>
            <a:headEnd/>
            <a:tailEnd/>
          </a:ln>
          <a:effectLst/>
        </p:spPr>
        <p:txBody>
          <a:bodyPr>
            <a:spAutoFit/>
          </a:bodyPr>
          <a:lstStyle/>
          <a:p>
            <a:pPr>
              <a:spcBef>
                <a:spcPct val="50000"/>
              </a:spcBef>
            </a:pPr>
            <a:r>
              <a:rPr lang="es-ES" sz="1600">
                <a:solidFill>
                  <a:srgbClr val="FF0000"/>
                </a:solidFill>
              </a:rPr>
              <a:t>Son términos semejantes.</a:t>
            </a:r>
            <a:endParaRPr lang="en-US" sz="1600">
              <a:solidFill>
                <a:srgbClr val="FF0000"/>
              </a:solidFill>
            </a:endParaRPr>
          </a:p>
        </p:txBody>
      </p:sp>
      <p:sp>
        <p:nvSpPr>
          <p:cNvPr id="9" name="Text Box 19"/>
          <p:cNvSpPr txBox="1">
            <a:spLocks noChangeArrowheads="1"/>
          </p:cNvSpPr>
          <p:nvPr/>
        </p:nvSpPr>
        <p:spPr bwMode="auto">
          <a:xfrm>
            <a:off x="2057400" y="1600200"/>
            <a:ext cx="2133600" cy="396875"/>
          </a:xfrm>
          <a:prstGeom prst="rect">
            <a:avLst/>
          </a:prstGeom>
          <a:noFill/>
          <a:ln w="9525">
            <a:noFill/>
            <a:miter lim="800000"/>
            <a:headEnd/>
            <a:tailEnd/>
          </a:ln>
          <a:effectLst/>
        </p:spPr>
        <p:txBody>
          <a:bodyPr>
            <a:spAutoFit/>
          </a:bodyPr>
          <a:lstStyle/>
          <a:p>
            <a:pPr>
              <a:spcBef>
                <a:spcPct val="50000"/>
              </a:spcBef>
            </a:pPr>
            <a:r>
              <a:rPr lang="es-ES" sz="2000"/>
              <a:t>1</a:t>
            </a:r>
            <a:r>
              <a:rPr lang="es-ES" sz="2000">
                <a:solidFill>
                  <a:srgbClr val="FF0000"/>
                </a:solidFill>
              </a:rPr>
              <a:t>a</a:t>
            </a:r>
            <a:r>
              <a:rPr lang="es-ES" sz="2000"/>
              <a:t> + 1</a:t>
            </a:r>
            <a:r>
              <a:rPr lang="es-ES" sz="2000">
                <a:solidFill>
                  <a:srgbClr val="FF0000"/>
                </a:solidFill>
              </a:rPr>
              <a:t>a</a:t>
            </a:r>
            <a:r>
              <a:rPr lang="es-ES" sz="2000"/>
              <a:t> = </a:t>
            </a:r>
            <a:endParaRPr lang="en-US" sz="2000"/>
          </a:p>
        </p:txBody>
      </p:sp>
      <p:sp>
        <p:nvSpPr>
          <p:cNvPr id="10" name="Text Box 20"/>
          <p:cNvSpPr txBox="1">
            <a:spLocks noChangeArrowheads="1"/>
          </p:cNvSpPr>
          <p:nvPr/>
        </p:nvSpPr>
        <p:spPr bwMode="auto">
          <a:xfrm>
            <a:off x="3505200" y="1600200"/>
            <a:ext cx="914400" cy="396875"/>
          </a:xfrm>
          <a:prstGeom prst="rect">
            <a:avLst/>
          </a:prstGeom>
          <a:noFill/>
          <a:ln w="9525">
            <a:noFill/>
            <a:miter lim="800000"/>
            <a:headEnd/>
            <a:tailEnd/>
          </a:ln>
          <a:effectLst/>
        </p:spPr>
        <p:txBody>
          <a:bodyPr>
            <a:spAutoFit/>
          </a:bodyPr>
          <a:lstStyle/>
          <a:p>
            <a:pPr>
              <a:spcBef>
                <a:spcPct val="50000"/>
              </a:spcBef>
            </a:pPr>
            <a:r>
              <a:rPr lang="es-ES" sz="2000"/>
              <a:t>2a</a:t>
            </a:r>
            <a:endParaRPr lang="en-US" sz="2000"/>
          </a:p>
        </p:txBody>
      </p:sp>
      <p:sp>
        <p:nvSpPr>
          <p:cNvPr id="11" name="Text Box 21"/>
          <p:cNvSpPr txBox="1">
            <a:spLocks noChangeArrowheads="1"/>
          </p:cNvSpPr>
          <p:nvPr/>
        </p:nvSpPr>
        <p:spPr bwMode="auto">
          <a:xfrm>
            <a:off x="2362200" y="2590800"/>
            <a:ext cx="3048000" cy="396875"/>
          </a:xfrm>
          <a:prstGeom prst="rect">
            <a:avLst/>
          </a:prstGeom>
          <a:noFill/>
          <a:ln w="9525">
            <a:noFill/>
            <a:miter lim="800000"/>
            <a:headEnd/>
            <a:tailEnd/>
          </a:ln>
          <a:effectLst/>
        </p:spPr>
        <p:txBody>
          <a:bodyPr>
            <a:spAutoFit/>
          </a:bodyPr>
          <a:lstStyle/>
          <a:p>
            <a:pPr>
              <a:spcBef>
                <a:spcPct val="50000"/>
              </a:spcBef>
            </a:pPr>
            <a:r>
              <a:rPr lang="es-ES" sz="2000"/>
              <a:t>1</a:t>
            </a:r>
            <a:r>
              <a:rPr lang="es-ES" sz="2000">
                <a:solidFill>
                  <a:srgbClr val="FF0000"/>
                </a:solidFill>
              </a:rPr>
              <a:t>x</a:t>
            </a:r>
            <a:r>
              <a:rPr lang="es-ES" sz="2000"/>
              <a:t> + 1</a:t>
            </a:r>
            <a:r>
              <a:rPr lang="es-ES" sz="2000">
                <a:solidFill>
                  <a:srgbClr val="FF0000"/>
                </a:solidFill>
              </a:rPr>
              <a:t>x</a:t>
            </a:r>
            <a:r>
              <a:rPr lang="es-ES" sz="2000"/>
              <a:t> – 1</a:t>
            </a:r>
            <a:r>
              <a:rPr lang="es-ES" sz="2000">
                <a:solidFill>
                  <a:srgbClr val="FF0000"/>
                </a:solidFill>
              </a:rPr>
              <a:t>x</a:t>
            </a:r>
            <a:r>
              <a:rPr lang="es-ES" sz="2000"/>
              <a:t> = </a:t>
            </a:r>
            <a:endParaRPr lang="en-US" sz="2000"/>
          </a:p>
        </p:txBody>
      </p:sp>
      <p:sp>
        <p:nvSpPr>
          <p:cNvPr id="12" name="Text Box 23"/>
          <p:cNvSpPr txBox="1">
            <a:spLocks noChangeArrowheads="1"/>
          </p:cNvSpPr>
          <p:nvPr/>
        </p:nvSpPr>
        <p:spPr bwMode="auto">
          <a:xfrm>
            <a:off x="4038600" y="2590800"/>
            <a:ext cx="1219200" cy="396875"/>
          </a:xfrm>
          <a:prstGeom prst="rect">
            <a:avLst/>
          </a:prstGeom>
          <a:noFill/>
          <a:ln w="9525">
            <a:noFill/>
            <a:miter lim="800000"/>
            <a:headEnd/>
            <a:tailEnd/>
          </a:ln>
          <a:effectLst/>
        </p:spPr>
        <p:txBody>
          <a:bodyPr>
            <a:spAutoFit/>
          </a:bodyPr>
          <a:lstStyle/>
          <a:p>
            <a:pPr>
              <a:spcBef>
                <a:spcPct val="50000"/>
              </a:spcBef>
            </a:pPr>
            <a:r>
              <a:rPr lang="es-ES" sz="2000"/>
              <a:t>1x  = x</a:t>
            </a:r>
            <a:endParaRPr lang="en-US" sz="2000"/>
          </a:p>
        </p:txBody>
      </p:sp>
      <p:sp>
        <p:nvSpPr>
          <p:cNvPr id="13" name="Text Box 24"/>
          <p:cNvSpPr txBox="1">
            <a:spLocks noChangeArrowheads="1"/>
          </p:cNvSpPr>
          <p:nvPr/>
        </p:nvSpPr>
        <p:spPr bwMode="auto">
          <a:xfrm>
            <a:off x="5257800" y="2573338"/>
            <a:ext cx="2590800" cy="703262"/>
          </a:xfrm>
          <a:prstGeom prst="rect">
            <a:avLst/>
          </a:prstGeom>
          <a:noFill/>
          <a:ln w="9525">
            <a:noFill/>
            <a:miter lim="800000"/>
            <a:headEnd/>
            <a:tailEnd/>
          </a:ln>
          <a:effectLst/>
        </p:spPr>
        <p:txBody>
          <a:bodyPr>
            <a:spAutoFit/>
          </a:bodyPr>
          <a:lstStyle/>
          <a:p>
            <a:pPr>
              <a:spcBef>
                <a:spcPct val="50000"/>
              </a:spcBef>
            </a:pPr>
            <a:r>
              <a:rPr lang="es-ES" sz="1600">
                <a:solidFill>
                  <a:srgbClr val="FF0000"/>
                </a:solidFill>
              </a:rPr>
              <a:t>Son términos semejantes.</a:t>
            </a:r>
          </a:p>
          <a:p>
            <a:pPr>
              <a:spcBef>
                <a:spcPct val="50000"/>
              </a:spcBef>
            </a:pPr>
            <a:endParaRPr lang="en-US" sz="1600"/>
          </a:p>
        </p:txBody>
      </p:sp>
      <p:sp>
        <p:nvSpPr>
          <p:cNvPr id="14" name="Text Box 25"/>
          <p:cNvSpPr txBox="1">
            <a:spLocks noChangeArrowheads="1"/>
          </p:cNvSpPr>
          <p:nvPr/>
        </p:nvSpPr>
        <p:spPr bwMode="auto">
          <a:xfrm>
            <a:off x="2057400" y="3657600"/>
            <a:ext cx="1828800" cy="396875"/>
          </a:xfrm>
          <a:prstGeom prst="rect">
            <a:avLst/>
          </a:prstGeom>
          <a:noFill/>
          <a:ln w="9525">
            <a:noFill/>
            <a:miter lim="800000"/>
            <a:headEnd/>
            <a:tailEnd/>
          </a:ln>
          <a:effectLst/>
        </p:spPr>
        <p:txBody>
          <a:bodyPr>
            <a:spAutoFit/>
          </a:bodyPr>
          <a:lstStyle/>
          <a:p>
            <a:pPr>
              <a:spcBef>
                <a:spcPct val="50000"/>
              </a:spcBef>
            </a:pPr>
            <a:r>
              <a:rPr lang="es-ES" sz="2000"/>
              <a:t>4</a:t>
            </a:r>
            <a:r>
              <a:rPr lang="es-ES" sz="2000">
                <a:solidFill>
                  <a:srgbClr val="FF6600"/>
                </a:solidFill>
              </a:rPr>
              <a:t>x</a:t>
            </a:r>
            <a:r>
              <a:rPr lang="es-ES" sz="2000"/>
              <a:t> + 6</a:t>
            </a:r>
            <a:r>
              <a:rPr lang="es-ES" sz="2000">
                <a:solidFill>
                  <a:srgbClr val="FF6600"/>
                </a:solidFill>
              </a:rPr>
              <a:t>x</a:t>
            </a:r>
            <a:r>
              <a:rPr lang="es-ES" sz="2000"/>
              <a:t>   =</a:t>
            </a:r>
            <a:endParaRPr lang="en-US" sz="2000">
              <a:sym typeface="Symbol" pitchFamily="18" charset="2"/>
            </a:endParaRPr>
          </a:p>
        </p:txBody>
      </p:sp>
      <p:sp>
        <p:nvSpPr>
          <p:cNvPr id="15" name="Text Box 26"/>
          <p:cNvSpPr txBox="1">
            <a:spLocks noChangeArrowheads="1"/>
          </p:cNvSpPr>
          <p:nvPr/>
        </p:nvSpPr>
        <p:spPr bwMode="auto">
          <a:xfrm>
            <a:off x="3505200" y="3657600"/>
            <a:ext cx="762000" cy="396875"/>
          </a:xfrm>
          <a:prstGeom prst="rect">
            <a:avLst/>
          </a:prstGeom>
          <a:noFill/>
          <a:ln w="9525">
            <a:noFill/>
            <a:miter lim="800000"/>
            <a:headEnd/>
            <a:tailEnd/>
          </a:ln>
          <a:effectLst/>
        </p:spPr>
        <p:txBody>
          <a:bodyPr>
            <a:spAutoFit/>
          </a:bodyPr>
          <a:lstStyle/>
          <a:p>
            <a:pPr>
              <a:spcBef>
                <a:spcPct val="50000"/>
              </a:spcBef>
            </a:pPr>
            <a:r>
              <a:rPr lang="es-ES" sz="2000"/>
              <a:t>10x</a:t>
            </a:r>
            <a:endParaRPr lang="en-US" sz="2000"/>
          </a:p>
        </p:txBody>
      </p:sp>
      <p:sp>
        <p:nvSpPr>
          <p:cNvPr id="16" name="Text Box 28"/>
          <p:cNvSpPr txBox="1">
            <a:spLocks noChangeArrowheads="1"/>
          </p:cNvSpPr>
          <p:nvPr/>
        </p:nvSpPr>
        <p:spPr bwMode="auto">
          <a:xfrm>
            <a:off x="5257800" y="3581400"/>
            <a:ext cx="2971800" cy="336550"/>
          </a:xfrm>
          <a:prstGeom prst="rect">
            <a:avLst/>
          </a:prstGeom>
          <a:noFill/>
          <a:ln w="9525">
            <a:noFill/>
            <a:miter lim="800000"/>
            <a:headEnd/>
            <a:tailEnd/>
          </a:ln>
          <a:effectLst/>
        </p:spPr>
        <p:txBody>
          <a:bodyPr>
            <a:spAutoFit/>
          </a:bodyPr>
          <a:lstStyle/>
          <a:p>
            <a:pPr>
              <a:spcBef>
                <a:spcPct val="50000"/>
              </a:spcBef>
            </a:pPr>
            <a:r>
              <a:rPr lang="es-ES" sz="1600">
                <a:solidFill>
                  <a:srgbClr val="FF0000"/>
                </a:solidFill>
              </a:rPr>
              <a:t>Son términos semejantes.</a:t>
            </a:r>
            <a:endParaRPr lang="en-US" sz="1600">
              <a:solidFill>
                <a:srgbClr val="FF0000"/>
              </a:solidFill>
            </a:endParaRPr>
          </a:p>
        </p:txBody>
      </p:sp>
      <p:sp>
        <p:nvSpPr>
          <p:cNvPr id="17" name="Text Box 29"/>
          <p:cNvSpPr txBox="1">
            <a:spLocks noChangeArrowheads="1"/>
          </p:cNvSpPr>
          <p:nvPr/>
        </p:nvSpPr>
        <p:spPr bwMode="auto">
          <a:xfrm>
            <a:off x="2123728" y="4509120"/>
            <a:ext cx="1828800" cy="396875"/>
          </a:xfrm>
          <a:prstGeom prst="rect">
            <a:avLst/>
          </a:prstGeom>
          <a:noFill/>
          <a:ln w="9525">
            <a:noFill/>
            <a:miter lim="800000"/>
            <a:headEnd/>
            <a:tailEnd/>
          </a:ln>
          <a:effectLst/>
        </p:spPr>
        <p:txBody>
          <a:bodyPr>
            <a:spAutoFit/>
          </a:bodyPr>
          <a:lstStyle/>
          <a:p>
            <a:pPr>
              <a:spcBef>
                <a:spcPct val="50000"/>
              </a:spcBef>
            </a:pPr>
            <a:r>
              <a:rPr lang="es-ES" sz="2000" dirty="0"/>
              <a:t>5</a:t>
            </a:r>
            <a:r>
              <a:rPr lang="es-ES" sz="2000" dirty="0">
                <a:solidFill>
                  <a:srgbClr val="FF6600"/>
                </a:solidFill>
              </a:rPr>
              <a:t>y</a:t>
            </a:r>
            <a:r>
              <a:rPr lang="es-ES" sz="2000" dirty="0"/>
              <a:t> – 2</a:t>
            </a:r>
            <a:r>
              <a:rPr lang="es-ES" sz="2000" dirty="0">
                <a:solidFill>
                  <a:srgbClr val="FF6600"/>
                </a:solidFill>
              </a:rPr>
              <a:t>y</a:t>
            </a:r>
            <a:r>
              <a:rPr lang="es-ES" sz="2000" dirty="0">
                <a:solidFill>
                  <a:srgbClr val="800080"/>
                </a:solidFill>
              </a:rPr>
              <a:t> </a:t>
            </a:r>
            <a:r>
              <a:rPr lang="es-ES" sz="2000" dirty="0" smtClean="0">
                <a:solidFill>
                  <a:srgbClr val="800080"/>
                </a:solidFill>
              </a:rPr>
              <a:t> - 7</a:t>
            </a:r>
            <a:r>
              <a:rPr lang="es-ES" sz="2000" dirty="0" smtClean="0"/>
              <a:t>=</a:t>
            </a:r>
            <a:endParaRPr lang="en-US" sz="2000" dirty="0">
              <a:sym typeface="Symbol" pitchFamily="18" charset="2"/>
            </a:endParaRPr>
          </a:p>
        </p:txBody>
      </p:sp>
      <p:sp>
        <p:nvSpPr>
          <p:cNvPr id="18" name="Text Box 30"/>
          <p:cNvSpPr txBox="1">
            <a:spLocks noChangeArrowheads="1"/>
          </p:cNvSpPr>
          <p:nvPr/>
        </p:nvSpPr>
        <p:spPr bwMode="auto">
          <a:xfrm>
            <a:off x="3851920" y="4509120"/>
            <a:ext cx="1066800" cy="396875"/>
          </a:xfrm>
          <a:prstGeom prst="rect">
            <a:avLst/>
          </a:prstGeom>
          <a:noFill/>
          <a:ln w="9525">
            <a:noFill/>
            <a:miter lim="800000"/>
            <a:headEnd/>
            <a:tailEnd/>
          </a:ln>
          <a:effectLst/>
        </p:spPr>
        <p:txBody>
          <a:bodyPr>
            <a:spAutoFit/>
          </a:bodyPr>
          <a:lstStyle/>
          <a:p>
            <a:pPr>
              <a:spcBef>
                <a:spcPct val="50000"/>
              </a:spcBef>
            </a:pPr>
            <a:r>
              <a:rPr lang="es-ES" sz="2000" dirty="0" smtClean="0"/>
              <a:t>3y - 7</a:t>
            </a:r>
            <a:endParaRPr lang="en-US" sz="2000" dirty="0"/>
          </a:p>
        </p:txBody>
      </p:sp>
      <p:sp>
        <p:nvSpPr>
          <p:cNvPr id="19" name="Text Box 31"/>
          <p:cNvSpPr txBox="1">
            <a:spLocks noChangeArrowheads="1"/>
          </p:cNvSpPr>
          <p:nvPr/>
        </p:nvSpPr>
        <p:spPr bwMode="auto">
          <a:xfrm>
            <a:off x="2133600" y="5410200"/>
            <a:ext cx="2895600" cy="369332"/>
          </a:xfrm>
          <a:prstGeom prst="rect">
            <a:avLst/>
          </a:prstGeom>
          <a:noFill/>
          <a:ln w="9525">
            <a:noFill/>
            <a:miter lim="800000"/>
            <a:headEnd/>
            <a:tailEnd/>
          </a:ln>
          <a:effectLst/>
        </p:spPr>
        <p:txBody>
          <a:bodyPr>
            <a:spAutoFit/>
          </a:bodyPr>
          <a:lstStyle/>
          <a:p>
            <a:pPr>
              <a:spcBef>
                <a:spcPct val="50000"/>
              </a:spcBef>
            </a:pPr>
            <a:r>
              <a:rPr lang="es-ES" dirty="0" smtClean="0">
                <a:latin typeface="Arial" pitchFamily="34" charset="0"/>
                <a:cs typeface="Arial" pitchFamily="34" charset="0"/>
              </a:rPr>
              <a:t>0,5</a:t>
            </a:r>
            <a:r>
              <a:rPr lang="es-ES" dirty="0" smtClean="0">
                <a:solidFill>
                  <a:srgbClr val="FF6600"/>
                </a:solidFill>
                <a:latin typeface="Arial" pitchFamily="34" charset="0"/>
                <a:cs typeface="Arial" pitchFamily="34" charset="0"/>
              </a:rPr>
              <a:t>x </a:t>
            </a:r>
            <a:r>
              <a:rPr lang="es-ES" dirty="0">
                <a:latin typeface="Arial" pitchFamily="34" charset="0"/>
                <a:cs typeface="Arial" pitchFamily="34" charset="0"/>
              </a:rPr>
              <a:t>+ 3</a:t>
            </a:r>
            <a:r>
              <a:rPr lang="es-ES" dirty="0">
                <a:solidFill>
                  <a:srgbClr val="FF6600"/>
                </a:solidFill>
                <a:latin typeface="Arial" pitchFamily="34" charset="0"/>
                <a:cs typeface="Arial" pitchFamily="34" charset="0"/>
              </a:rPr>
              <a:t>x</a:t>
            </a:r>
            <a:r>
              <a:rPr lang="es-ES" dirty="0">
                <a:latin typeface="Arial" pitchFamily="34" charset="0"/>
                <a:cs typeface="Arial" pitchFamily="34" charset="0"/>
              </a:rPr>
              <a:t> + 5 =</a:t>
            </a:r>
            <a:endParaRPr lang="en-US" dirty="0">
              <a:latin typeface="Arial" pitchFamily="34" charset="0"/>
              <a:cs typeface="Arial" pitchFamily="34" charset="0"/>
            </a:endParaRPr>
          </a:p>
        </p:txBody>
      </p:sp>
      <p:sp>
        <p:nvSpPr>
          <p:cNvPr id="20" name="Text Box 32"/>
          <p:cNvSpPr txBox="1">
            <a:spLocks noChangeArrowheads="1"/>
          </p:cNvSpPr>
          <p:nvPr/>
        </p:nvSpPr>
        <p:spPr bwMode="auto">
          <a:xfrm>
            <a:off x="5257800" y="4495800"/>
            <a:ext cx="3450625" cy="338554"/>
          </a:xfrm>
          <a:prstGeom prst="rect">
            <a:avLst/>
          </a:prstGeom>
          <a:noFill/>
          <a:ln w="9525">
            <a:noFill/>
            <a:miter lim="800000"/>
            <a:headEnd/>
            <a:tailEnd/>
          </a:ln>
          <a:effectLst/>
        </p:spPr>
        <p:txBody>
          <a:bodyPr wrap="none">
            <a:spAutoFit/>
          </a:bodyPr>
          <a:lstStyle/>
          <a:p>
            <a:r>
              <a:rPr lang="es-ES" sz="1600" dirty="0">
                <a:solidFill>
                  <a:srgbClr val="FF0000"/>
                </a:solidFill>
              </a:rPr>
              <a:t>Son términos </a:t>
            </a:r>
            <a:r>
              <a:rPr lang="es-ES" sz="1600" dirty="0" smtClean="0">
                <a:solidFill>
                  <a:srgbClr val="FF0000"/>
                </a:solidFill>
              </a:rPr>
              <a:t>semejantes solo 5y y 2y.</a:t>
            </a:r>
            <a:endParaRPr lang="en-US" sz="1600" dirty="0">
              <a:solidFill>
                <a:srgbClr val="FF0000"/>
              </a:solidFill>
            </a:endParaRPr>
          </a:p>
        </p:txBody>
      </p:sp>
      <p:sp>
        <p:nvSpPr>
          <p:cNvPr id="21" name="Text Box 33"/>
          <p:cNvSpPr txBox="1">
            <a:spLocks noChangeArrowheads="1"/>
          </p:cNvSpPr>
          <p:nvPr/>
        </p:nvSpPr>
        <p:spPr bwMode="auto">
          <a:xfrm>
            <a:off x="5181600" y="5334000"/>
            <a:ext cx="3352800" cy="703263"/>
          </a:xfrm>
          <a:prstGeom prst="rect">
            <a:avLst/>
          </a:prstGeom>
          <a:noFill/>
          <a:ln w="9525">
            <a:noFill/>
            <a:miter lim="800000"/>
            <a:headEnd/>
            <a:tailEnd/>
          </a:ln>
          <a:effectLst/>
        </p:spPr>
        <p:txBody>
          <a:bodyPr>
            <a:spAutoFit/>
          </a:bodyPr>
          <a:lstStyle/>
          <a:p>
            <a:pPr>
              <a:spcBef>
                <a:spcPct val="50000"/>
              </a:spcBef>
            </a:pPr>
            <a:r>
              <a:rPr lang="es-ES" sz="1600" dirty="0">
                <a:solidFill>
                  <a:srgbClr val="FF0000"/>
                </a:solidFill>
              </a:rPr>
              <a:t>Son términos semejantes s</a:t>
            </a:r>
            <a:r>
              <a:rPr lang="es-ES" altLang="ja-JP" sz="1600" dirty="0">
                <a:solidFill>
                  <a:srgbClr val="FF0000"/>
                </a:solidFill>
              </a:rPr>
              <a:t>olo </a:t>
            </a:r>
          </a:p>
          <a:p>
            <a:pPr>
              <a:spcBef>
                <a:spcPct val="50000"/>
              </a:spcBef>
            </a:pPr>
            <a:r>
              <a:rPr lang="es-ES" altLang="ja-JP" sz="1600" dirty="0" smtClean="0">
                <a:solidFill>
                  <a:srgbClr val="FF0000"/>
                </a:solidFill>
              </a:rPr>
              <a:t>0,5 x  y  3x</a:t>
            </a:r>
            <a:r>
              <a:rPr lang="es-ES" altLang="ja-JP" sz="1600" dirty="0">
                <a:solidFill>
                  <a:srgbClr val="FF0000"/>
                </a:solidFill>
              </a:rPr>
              <a:t>.</a:t>
            </a:r>
            <a:endParaRPr lang="en-US" sz="1600" dirty="0"/>
          </a:p>
        </p:txBody>
      </p:sp>
      <p:sp>
        <p:nvSpPr>
          <p:cNvPr id="22" name="Text Box 34"/>
          <p:cNvSpPr txBox="1">
            <a:spLocks noChangeArrowheads="1"/>
          </p:cNvSpPr>
          <p:nvPr/>
        </p:nvSpPr>
        <p:spPr bwMode="auto">
          <a:xfrm>
            <a:off x="3810000" y="5410200"/>
            <a:ext cx="1371600" cy="369332"/>
          </a:xfrm>
          <a:prstGeom prst="rect">
            <a:avLst/>
          </a:prstGeom>
          <a:noFill/>
          <a:ln w="9525">
            <a:noFill/>
            <a:miter lim="800000"/>
            <a:headEnd/>
            <a:tailEnd/>
          </a:ln>
          <a:effectLst/>
        </p:spPr>
        <p:txBody>
          <a:bodyPr>
            <a:spAutoFit/>
          </a:bodyPr>
          <a:lstStyle/>
          <a:p>
            <a:pPr>
              <a:spcBef>
                <a:spcPct val="50000"/>
              </a:spcBef>
            </a:pPr>
            <a:r>
              <a:rPr lang="es-ES" dirty="0" smtClean="0">
                <a:latin typeface="Arial" pitchFamily="34" charset="0"/>
                <a:cs typeface="Arial" pitchFamily="34" charset="0"/>
              </a:rPr>
              <a:t>3,5x </a:t>
            </a:r>
            <a:r>
              <a:rPr lang="es-ES" dirty="0">
                <a:latin typeface="Arial" pitchFamily="34" charset="0"/>
                <a:cs typeface="Arial" pitchFamily="34" charset="0"/>
              </a:rPr>
              <a:t>+ 5</a:t>
            </a:r>
            <a:endParaRPr lang="en-US" dirty="0">
              <a:latin typeface="Arial" pitchFamily="34" charset="0"/>
              <a:cs typeface="Arial" pitchFamily="34" charset="0"/>
            </a:endParaRPr>
          </a:p>
        </p:txBody>
      </p:sp>
      <p:sp>
        <p:nvSpPr>
          <p:cNvPr id="23" name="22 Marcador de número de diapositiva"/>
          <p:cNvSpPr>
            <a:spLocks noGrp="1"/>
          </p:cNvSpPr>
          <p:nvPr>
            <p:ph type="sldNum" sz="quarter" idx="12"/>
          </p:nvPr>
        </p:nvSpPr>
        <p:spPr/>
        <p:txBody>
          <a:bodyPr/>
          <a:lstStyle/>
          <a:p>
            <a:fld id="{042AED99-7FB4-404E-8A97-64753DCE42EC}" type="slidenum">
              <a:rPr kumimoji="0" lang="en-US" smtClean="0"/>
              <a:pPr/>
              <a:t>19</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wd">
                                    <p:tmAbs val="300"/>
                                  </p:iterate>
                                  <p:childTnLst>
                                    <p:set>
                                      <p:cBhvr>
                                        <p:cTn id="12" dur="1" fill="hold">
                                          <p:stCondLst>
                                            <p:cond delay="299"/>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wd">
                                    <p:tmAbs val="300"/>
                                  </p:iterate>
                                  <p:childTnLst>
                                    <p:set>
                                      <p:cBhvr>
                                        <p:cTn id="16" dur="1" fill="hold">
                                          <p:stCondLst>
                                            <p:cond delay="299"/>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1" presetClass="entr" presetSubtype="0" fill="hold" grpId="0" nodeType="clickEffect">
                                  <p:stCondLst>
                                    <p:cond delay="0"/>
                                  </p:stCondLst>
                                  <p:childTnLst>
                                    <p:set>
                                      <p:cBhvr>
                                        <p:cTn id="20" dur="1000">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wd">
                                    <p:tmAbs val="300"/>
                                  </p:iterate>
                                  <p:childTnLst>
                                    <p:set>
                                      <p:cBhvr>
                                        <p:cTn id="28" dur="1" fill="hold">
                                          <p:stCondLst>
                                            <p:cond delay="299"/>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type="wd">
                                    <p:tmAbs val="300"/>
                                  </p:iterate>
                                  <p:childTnLst>
                                    <p:set>
                                      <p:cBhvr>
                                        <p:cTn id="32" dur="1" fill="hold">
                                          <p:stCondLst>
                                            <p:cond delay="299"/>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1" presetClass="entr" presetSubtype="0" fill="hold" grpId="0" nodeType="clickEffect">
                                  <p:stCondLst>
                                    <p:cond delay="0"/>
                                  </p:stCondLst>
                                  <p:childTnLst>
                                    <p:set>
                                      <p:cBhvr>
                                        <p:cTn id="36" dur="1000">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type="wd">
                                    <p:tmAbs val="300"/>
                                  </p:iterate>
                                  <p:childTnLst>
                                    <p:set>
                                      <p:cBhvr>
                                        <p:cTn id="40" dur="1" fill="hold">
                                          <p:stCondLst>
                                            <p:cond delay="299"/>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iterate type="wd">
                                    <p:tmAbs val="300"/>
                                  </p:iterate>
                                  <p:childTnLst>
                                    <p:set>
                                      <p:cBhvr>
                                        <p:cTn id="44" dur="1" fill="hold">
                                          <p:stCondLst>
                                            <p:cond delay="299"/>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iterate type="wd">
                                    <p:tmAbs val="300"/>
                                  </p:iterate>
                                  <p:childTnLst>
                                    <p:set>
                                      <p:cBhvr>
                                        <p:cTn id="48" dur="1" fill="hold">
                                          <p:stCondLst>
                                            <p:cond delay="299"/>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1" presetClass="entr" presetSubtype="0" fill="hold" grpId="0" nodeType="clickEffect">
                                  <p:stCondLst>
                                    <p:cond delay="0"/>
                                  </p:stCondLst>
                                  <p:childTnLst>
                                    <p:set>
                                      <p:cBhvr>
                                        <p:cTn id="52" dur="1000">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iterate type="wd">
                                    <p:tmAbs val="300"/>
                                  </p:iterate>
                                  <p:childTnLst>
                                    <p:set>
                                      <p:cBhvr>
                                        <p:cTn id="56" dur="1" fill="hold">
                                          <p:stCondLst>
                                            <p:cond delay="299"/>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iterate type="wd">
                                    <p:tmAbs val="300"/>
                                  </p:iterate>
                                  <p:childTnLst>
                                    <p:set>
                                      <p:cBhvr>
                                        <p:cTn id="60" dur="1" fill="hold">
                                          <p:stCondLst>
                                            <p:cond delay="299"/>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iterate type="wd">
                                    <p:tmAbs val="300"/>
                                  </p:iterate>
                                  <p:childTnLst>
                                    <p:set>
                                      <p:cBhvr>
                                        <p:cTn id="64" dur="1" fill="hold">
                                          <p:stCondLst>
                                            <p:cond delay="299"/>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1" presetClass="entr" presetSubtype="0" fill="hold" grpId="0" nodeType="clickEffect">
                                  <p:stCondLst>
                                    <p:cond delay="0"/>
                                  </p:stCondLst>
                                  <p:childTnLst>
                                    <p:set>
                                      <p:cBhvr>
                                        <p:cTn id="68" dur="1000">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499"/>
                                          </p:stCondLst>
                                        </p:cTn>
                                        <p:tgtEl>
                                          <p:spTgt spid="1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iterate type="wd">
                                    <p:tmAbs val="300"/>
                                  </p:iterate>
                                  <p:childTnLst>
                                    <p:set>
                                      <p:cBhvr>
                                        <p:cTn id="76" dur="1" fill="hold">
                                          <p:stCondLst>
                                            <p:cond delay="299"/>
                                          </p:stCondLst>
                                        </p:cTn>
                                        <p:tgtEl>
                                          <p:spTgt spid="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iterate type="wd">
                                    <p:tmAbs val="300"/>
                                  </p:iterate>
                                  <p:childTnLst>
                                    <p:set>
                                      <p:cBhvr>
                                        <p:cTn id="80" dur="1" fill="hold">
                                          <p:stCondLst>
                                            <p:cond delay="299"/>
                                          </p:stCondLst>
                                        </p:cTn>
                                        <p:tgtEl>
                                          <p:spTgt spid="1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1" presetClass="entr" presetSubtype="0" fill="hold" grpId="0" nodeType="clickEffect">
                                  <p:stCondLst>
                                    <p:cond delay="0"/>
                                  </p:stCondLst>
                                  <p:childTnLst>
                                    <p:set>
                                      <p:cBhvr>
                                        <p:cTn id="84" dur="1000">
                                          <p:stCondLst>
                                            <p:cond delay="0"/>
                                          </p:stCondLst>
                                        </p:cTn>
                                        <p:tgtEl>
                                          <p:spTgt spid="2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iterate type="wd">
                                    <p:tmAbs val="300"/>
                                  </p:iterate>
                                  <p:childTnLst>
                                    <p:set>
                                      <p:cBhvr>
                                        <p:cTn id="88" dur="1" fill="hold">
                                          <p:stCondLst>
                                            <p:cond delay="2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P spid="20" grpId="0" autoUpdateAnimBg="0"/>
      <p:bldP spid="21" grpId="0" autoUpdateAnimBg="0"/>
      <p:bldP spid="2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1300" y="1484784"/>
            <a:ext cx="3000364" cy="571504"/>
          </a:xfrm>
          <a:prstGeom prst="rect">
            <a:avLst/>
          </a:prstGeom>
        </p:spPr>
        <p:txBody>
          <a:bodyPr vert="horz" lIns="0" rIns="0" bIns="0" anchor="b">
            <a:norm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rgbClr val="C00000"/>
                </a:solidFill>
                <a:effectLst/>
                <a:uLnTx/>
                <a:uFillTx/>
                <a:latin typeface="Arial Black" pitchFamily="34" charset="0"/>
                <a:ea typeface="+mj-ea"/>
                <a:cs typeface="Times New Roman" pitchFamily="18" charset="0"/>
              </a:rPr>
              <a:t>OBJETIVOS</a:t>
            </a:r>
            <a:endParaRPr kumimoji="0" lang="es-ES" sz="2800" b="1" i="0" u="none" strike="noStrike" kern="1200" cap="none" spc="0" normalizeH="0" baseline="0" noProof="0" dirty="0">
              <a:ln>
                <a:noFill/>
              </a:ln>
              <a:solidFill>
                <a:srgbClr val="C00000"/>
              </a:solidFill>
              <a:effectLst/>
              <a:uLnTx/>
              <a:uFillTx/>
              <a:latin typeface="Arial Black" pitchFamily="34" charset="0"/>
              <a:ea typeface="+mj-ea"/>
              <a:cs typeface="Times New Roman" pitchFamily="18" charset="0"/>
            </a:endParaRPr>
          </a:p>
        </p:txBody>
      </p:sp>
      <p:sp>
        <p:nvSpPr>
          <p:cNvPr id="3" name="Rectangle 13"/>
          <p:cNvSpPr>
            <a:spLocks noChangeArrowheads="1"/>
          </p:cNvSpPr>
          <p:nvPr/>
        </p:nvSpPr>
        <p:spPr bwMode="auto">
          <a:xfrm>
            <a:off x="472189" y="2250273"/>
            <a:ext cx="7786742" cy="3286148"/>
          </a:xfrm>
          <a:prstGeom prst="rect">
            <a:avLst/>
          </a:prstGeom>
          <a:noFill/>
          <a:ln w="9525">
            <a:noFill/>
            <a:miter lim="800000"/>
            <a:headEnd/>
            <a:tailEnd/>
          </a:ln>
          <a:effectLst/>
        </p:spPr>
        <p:txBody>
          <a:bodyPr/>
          <a:lstStyle/>
          <a:p>
            <a:pPr marL="742950" lvl="1" indent="-285750" algn="just">
              <a:spcBef>
                <a:spcPct val="20000"/>
              </a:spcBef>
              <a:buFontTx/>
              <a:buChar char="•"/>
            </a:pPr>
            <a:endParaRPr lang="es-MX" sz="1400" dirty="0" smtClean="0">
              <a:latin typeface="Verdana" pitchFamily="34" charset="0"/>
            </a:endParaRPr>
          </a:p>
          <a:p>
            <a:pPr marL="742950" lvl="1" indent="-285750" algn="just">
              <a:spcBef>
                <a:spcPct val="20000"/>
              </a:spcBef>
            </a:pPr>
            <a:r>
              <a:rPr lang="es-MX" sz="2000" dirty="0" smtClean="0">
                <a:latin typeface="Verdana" pitchFamily="34" charset="0"/>
              </a:rPr>
              <a:t>1. Conocer el uso del lenguaje algebraico.</a:t>
            </a:r>
          </a:p>
          <a:p>
            <a:pPr marL="742950" lvl="1" indent="-285750" algn="just">
              <a:spcBef>
                <a:spcPct val="20000"/>
              </a:spcBef>
            </a:pPr>
            <a:r>
              <a:rPr lang="es-MX" sz="2000" dirty="0" smtClean="0">
                <a:latin typeface="Verdana" pitchFamily="34" charset="0"/>
              </a:rPr>
              <a:t>2. Operaciones con expresiones algebraicas.</a:t>
            </a:r>
          </a:p>
          <a:p>
            <a:pPr marL="742950" lvl="1" indent="-285750" algn="just">
              <a:spcBef>
                <a:spcPct val="20000"/>
              </a:spcBef>
              <a:buFont typeface="Arial" pitchFamily="34" charset="0"/>
              <a:buChar char="•"/>
            </a:pPr>
            <a:r>
              <a:rPr lang="es-MX" sz="2000" dirty="0" smtClean="0">
                <a:latin typeface="Verdana" pitchFamily="34" charset="0"/>
              </a:rPr>
              <a:t>    REDUCCIÓN DE TÉRMINOS SEMEJANTES </a:t>
            </a:r>
          </a:p>
          <a:p>
            <a:pPr marL="742950" lvl="1" indent="-285750" algn="just">
              <a:spcBef>
                <a:spcPct val="20000"/>
              </a:spcBef>
              <a:buFont typeface="Arial" pitchFamily="34" charset="0"/>
              <a:buChar char="•"/>
            </a:pPr>
            <a:r>
              <a:rPr lang="es-MX" sz="2000" dirty="0" smtClean="0">
                <a:latin typeface="Verdana" pitchFamily="34" charset="0"/>
              </a:rPr>
              <a:t>    SUMA </a:t>
            </a:r>
          </a:p>
          <a:p>
            <a:pPr marL="742950" lvl="1" indent="-285750" algn="just">
              <a:spcBef>
                <a:spcPct val="20000"/>
              </a:spcBef>
              <a:buFont typeface="Arial" pitchFamily="34" charset="0"/>
              <a:buChar char="•"/>
            </a:pPr>
            <a:r>
              <a:rPr lang="es-MX" sz="2000" dirty="0" smtClean="0">
                <a:latin typeface="Verdana" pitchFamily="34" charset="0"/>
              </a:rPr>
              <a:t>    RESTA</a:t>
            </a:r>
          </a:p>
          <a:p>
            <a:pPr marL="742950" lvl="1" indent="-285750" algn="just">
              <a:spcBef>
                <a:spcPct val="20000"/>
              </a:spcBef>
              <a:buFont typeface="Arial" pitchFamily="34" charset="0"/>
              <a:buChar char="•"/>
            </a:pPr>
            <a:r>
              <a:rPr lang="es-MX" sz="2000" dirty="0" smtClean="0">
                <a:latin typeface="Verdana" pitchFamily="34" charset="0"/>
              </a:rPr>
              <a:t>    MULTIPLICACIÓN</a:t>
            </a:r>
            <a:endParaRPr lang="es-ES" sz="2000" dirty="0" smtClean="0">
              <a:latin typeface="Verdana" pitchFamily="34" charset="0"/>
            </a:endParaRPr>
          </a:p>
          <a:p>
            <a:pPr marL="742950" lvl="1" indent="-285750" algn="just">
              <a:spcBef>
                <a:spcPct val="20000"/>
              </a:spcBef>
              <a:buFontTx/>
              <a:buChar char="•"/>
            </a:pPr>
            <a:endParaRPr lang="es-ES" sz="2000" dirty="0" smtClean="0">
              <a:solidFill>
                <a:srgbClr val="4B5D59"/>
              </a:solidFill>
            </a:endParaRPr>
          </a:p>
          <a:p>
            <a:pPr marL="742950" lvl="1" indent="-285750" algn="just">
              <a:spcBef>
                <a:spcPct val="20000"/>
              </a:spcBef>
              <a:buFontTx/>
              <a:buChar char="•"/>
            </a:pPr>
            <a:endParaRPr lang="es-ES" sz="2000" dirty="0" smtClean="0">
              <a:solidFill>
                <a:srgbClr val="4B5D59"/>
              </a:solidFill>
            </a:endParaRPr>
          </a:p>
          <a:p>
            <a:pPr marL="742950" lvl="1" indent="-285750" algn="just">
              <a:spcBef>
                <a:spcPct val="20000"/>
              </a:spcBef>
              <a:buFontTx/>
              <a:buChar char="•"/>
            </a:pPr>
            <a:endParaRPr lang="es-ES" sz="2000" dirty="0" smtClean="0">
              <a:solidFill>
                <a:srgbClr val="4B5D59"/>
              </a:solidFill>
            </a:endParaRPr>
          </a:p>
          <a:p>
            <a:pPr marL="742950" lvl="1" indent="-285750" algn="just">
              <a:spcBef>
                <a:spcPct val="20000"/>
              </a:spcBef>
              <a:buFontTx/>
              <a:buChar char="•"/>
            </a:pPr>
            <a:endParaRPr lang="es-ES" sz="2000" dirty="0" smtClean="0">
              <a:solidFill>
                <a:srgbClr val="4B5D59"/>
              </a:solidFill>
            </a:endParaRPr>
          </a:p>
          <a:p>
            <a:pPr marL="742950" lvl="1" indent="-285750" algn="just">
              <a:spcBef>
                <a:spcPct val="20000"/>
              </a:spcBef>
              <a:buFontTx/>
              <a:buChar char="•"/>
            </a:pPr>
            <a:endParaRPr lang="es-ES" sz="2000" dirty="0" smtClean="0">
              <a:latin typeface="Verdana" pitchFamily="34" charset="0"/>
            </a:endParaRPr>
          </a:p>
          <a:p>
            <a:pPr marL="742950" lvl="1" indent="-285750" algn="just">
              <a:spcBef>
                <a:spcPct val="20000"/>
              </a:spcBef>
            </a:pPr>
            <a:endParaRPr lang="es-MX" sz="2000" dirty="0" smtClean="0">
              <a:latin typeface="Verdana" pitchFamily="34" charset="0"/>
            </a:endParaRPr>
          </a:p>
          <a:p>
            <a:pPr marL="742950" lvl="1" indent="-285750" algn="just">
              <a:spcBef>
                <a:spcPct val="20000"/>
              </a:spcBef>
              <a:buFontTx/>
              <a:buChar char="•"/>
            </a:pPr>
            <a:endParaRPr lang="es-ES" sz="2000" dirty="0">
              <a:latin typeface="Verdana" pitchFamily="34" charset="0"/>
            </a:endParaRPr>
          </a:p>
        </p:txBody>
      </p:sp>
      <p:sp>
        <p:nvSpPr>
          <p:cNvPr id="5" name="Rectangle 15"/>
          <p:cNvSpPr>
            <a:spLocks noChangeArrowheads="1"/>
          </p:cNvSpPr>
          <p:nvPr/>
        </p:nvSpPr>
        <p:spPr bwMode="auto">
          <a:xfrm>
            <a:off x="5572132" y="5143512"/>
            <a:ext cx="2286016" cy="857256"/>
          </a:xfrm>
          <a:prstGeom prst="rect">
            <a:avLst/>
          </a:prstGeom>
          <a:noFill/>
          <a:ln w="9525">
            <a:noFill/>
            <a:miter lim="800000"/>
            <a:headEnd/>
            <a:tailEnd/>
          </a:ln>
          <a:effectLst/>
        </p:spPr>
        <p:txBody>
          <a:bodyPr wrap="square"/>
          <a:lstStyle/>
          <a:p>
            <a:pPr marL="0" lvl="1" algn="just">
              <a:spcBef>
                <a:spcPct val="20000"/>
              </a:spcBef>
            </a:pPr>
            <a:r>
              <a:rPr lang="es-MX" sz="1400" dirty="0" smtClean="0">
                <a:solidFill>
                  <a:schemeClr val="tx2">
                    <a:lumMod val="75000"/>
                  </a:schemeClr>
                </a:solidFill>
                <a:latin typeface="Verdana" pitchFamily="34" charset="0"/>
              </a:rPr>
              <a:t>Recuerda apagar tu reproductor de música y celular por favor. </a:t>
            </a:r>
            <a:endParaRPr lang="es-ES" sz="1400" dirty="0">
              <a:solidFill>
                <a:schemeClr val="tx2">
                  <a:lumMod val="75000"/>
                </a:schemeClr>
              </a:solidFill>
              <a:latin typeface="Verdana" pitchFamily="34" charset="0"/>
            </a:endParaRPr>
          </a:p>
        </p:txBody>
      </p:sp>
      <p:pic>
        <p:nvPicPr>
          <p:cNvPr id="6" name="Picture 3" descr="C:\Users\Negrito\Pictures\Galería multimedia de Microsoft\j0441342.png"/>
          <p:cNvPicPr>
            <a:picLocks noChangeAspect="1" noChangeArrowheads="1"/>
          </p:cNvPicPr>
          <p:nvPr/>
        </p:nvPicPr>
        <p:blipFill>
          <a:blip r:embed="rId2" cstate="print"/>
          <a:srcRect/>
          <a:stretch>
            <a:fillRect/>
          </a:stretch>
        </p:blipFill>
        <p:spPr bwMode="auto">
          <a:xfrm>
            <a:off x="7786710" y="5072074"/>
            <a:ext cx="928694" cy="928694"/>
          </a:xfrm>
          <a:prstGeom prst="rect">
            <a:avLst/>
          </a:prstGeom>
          <a:noFill/>
        </p:spPr>
      </p:pic>
      <p:sp>
        <p:nvSpPr>
          <p:cNvPr id="7" name="Rectangle 13"/>
          <p:cNvSpPr>
            <a:spLocks noChangeArrowheads="1"/>
          </p:cNvSpPr>
          <p:nvPr/>
        </p:nvSpPr>
        <p:spPr bwMode="auto">
          <a:xfrm>
            <a:off x="1185839" y="8023236"/>
            <a:ext cx="6851650" cy="647700"/>
          </a:xfrm>
          <a:prstGeom prst="rect">
            <a:avLst/>
          </a:prstGeom>
          <a:noFill/>
          <a:ln w="9525">
            <a:noFill/>
            <a:miter lim="800000"/>
            <a:headEnd/>
            <a:tailEnd/>
          </a:ln>
          <a:effectLst/>
        </p:spPr>
        <p:txBody>
          <a:bodyPr/>
          <a:lstStyle/>
          <a:p>
            <a:pPr marL="742950" lvl="1" indent="-285750">
              <a:spcBef>
                <a:spcPct val="20000"/>
              </a:spcBef>
              <a:buFontTx/>
              <a:buChar char="•"/>
            </a:pPr>
            <a:endParaRPr lang="es-ES" sz="1800" dirty="0">
              <a:solidFill>
                <a:srgbClr val="4B5D59"/>
              </a:solidFill>
            </a:endParaRPr>
          </a:p>
        </p:txBody>
      </p:sp>
      <p:sp>
        <p:nvSpPr>
          <p:cNvPr id="8" name="Rectangle 12"/>
          <p:cNvSpPr>
            <a:spLocks noChangeArrowheads="1"/>
          </p:cNvSpPr>
          <p:nvPr/>
        </p:nvSpPr>
        <p:spPr bwMode="auto">
          <a:xfrm>
            <a:off x="1357290" y="6129338"/>
            <a:ext cx="6851650" cy="728662"/>
          </a:xfrm>
          <a:prstGeom prst="rect">
            <a:avLst/>
          </a:prstGeom>
          <a:noFill/>
          <a:ln w="9525">
            <a:noFill/>
            <a:miter lim="800000"/>
            <a:headEnd/>
            <a:tailEnd/>
          </a:ln>
          <a:effectLst/>
        </p:spPr>
        <p:txBody>
          <a:bodyPr/>
          <a:lstStyle/>
          <a:p>
            <a:pPr marL="742950" lvl="1" indent="-285750">
              <a:spcBef>
                <a:spcPct val="20000"/>
              </a:spcBef>
              <a:buFontTx/>
              <a:buChar char="•"/>
            </a:pPr>
            <a:endParaRPr lang="es-ES" dirty="0">
              <a:solidFill>
                <a:srgbClr val="4B5D59"/>
              </a:solidFill>
            </a:endParaRPr>
          </a:p>
        </p:txBody>
      </p:sp>
      <p:sp>
        <p:nvSpPr>
          <p:cNvPr id="9" name="Rectangle 14"/>
          <p:cNvSpPr>
            <a:spLocks noChangeArrowheads="1"/>
          </p:cNvSpPr>
          <p:nvPr/>
        </p:nvSpPr>
        <p:spPr bwMode="auto">
          <a:xfrm>
            <a:off x="1357290" y="7640638"/>
            <a:ext cx="7173913" cy="865187"/>
          </a:xfrm>
          <a:prstGeom prst="rect">
            <a:avLst/>
          </a:prstGeom>
          <a:noFill/>
          <a:ln w="9525">
            <a:noFill/>
            <a:miter lim="800000"/>
            <a:headEnd/>
            <a:tailEnd/>
          </a:ln>
          <a:effectLst/>
        </p:spPr>
        <p:txBody>
          <a:bodyPr/>
          <a:lstStyle/>
          <a:p>
            <a:pPr marL="742950" lvl="1" indent="-285750">
              <a:spcBef>
                <a:spcPct val="20000"/>
              </a:spcBef>
              <a:buFontTx/>
              <a:buChar char="•"/>
            </a:pPr>
            <a:endParaRPr lang="es-ES" dirty="0">
              <a:solidFill>
                <a:srgbClr val="4B5D59"/>
              </a:solidFill>
            </a:endParaRPr>
          </a:p>
        </p:txBody>
      </p:sp>
      <p:sp>
        <p:nvSpPr>
          <p:cNvPr id="10" name="Rectangle 15"/>
          <p:cNvSpPr>
            <a:spLocks noChangeArrowheads="1"/>
          </p:cNvSpPr>
          <p:nvPr/>
        </p:nvSpPr>
        <p:spPr bwMode="auto">
          <a:xfrm>
            <a:off x="1357290" y="8720138"/>
            <a:ext cx="7173913" cy="863600"/>
          </a:xfrm>
          <a:prstGeom prst="rect">
            <a:avLst/>
          </a:prstGeom>
          <a:noFill/>
          <a:ln w="9525">
            <a:noFill/>
            <a:miter lim="800000"/>
            <a:headEnd/>
            <a:tailEnd/>
          </a:ln>
          <a:effectLst/>
        </p:spPr>
        <p:txBody>
          <a:bodyPr/>
          <a:lstStyle/>
          <a:p>
            <a:pPr marL="742950" lvl="1" indent="-285750">
              <a:spcBef>
                <a:spcPct val="20000"/>
              </a:spcBef>
              <a:buFontTx/>
              <a:buChar char="•"/>
            </a:pPr>
            <a:endParaRPr lang="es-ES" dirty="0">
              <a:solidFill>
                <a:srgbClr val="4B5D59"/>
              </a:solidFill>
            </a:endParaRPr>
          </a:p>
        </p:txBody>
      </p:sp>
      <p:sp>
        <p:nvSpPr>
          <p:cNvPr id="11" name="Rectangle 16"/>
          <p:cNvSpPr>
            <a:spLocks noChangeArrowheads="1"/>
          </p:cNvSpPr>
          <p:nvPr/>
        </p:nvSpPr>
        <p:spPr bwMode="auto">
          <a:xfrm>
            <a:off x="1428728" y="9801225"/>
            <a:ext cx="7173912" cy="647700"/>
          </a:xfrm>
          <a:prstGeom prst="rect">
            <a:avLst/>
          </a:prstGeom>
          <a:noFill/>
          <a:ln w="9525">
            <a:noFill/>
            <a:miter lim="800000"/>
            <a:headEnd/>
            <a:tailEnd/>
          </a:ln>
          <a:effectLst/>
        </p:spPr>
        <p:txBody>
          <a:bodyPr/>
          <a:lstStyle/>
          <a:p>
            <a:pPr marL="742950" lvl="1" indent="-285750">
              <a:spcBef>
                <a:spcPct val="20000"/>
              </a:spcBef>
              <a:buFontTx/>
              <a:buChar char="•"/>
            </a:pPr>
            <a:endParaRPr lang="es-ES" dirty="0">
              <a:solidFill>
                <a:srgbClr val="4B5D59"/>
              </a:solidFill>
            </a:endParaRPr>
          </a:p>
        </p:txBody>
      </p:sp>
      <p:sp>
        <p:nvSpPr>
          <p:cNvPr id="12" name="11 Marcador de número de diapositiva"/>
          <p:cNvSpPr>
            <a:spLocks noGrp="1"/>
          </p:cNvSpPr>
          <p:nvPr>
            <p:ph type="sldNum" sz="quarter" idx="12"/>
          </p:nvPr>
        </p:nvSpPr>
        <p:spPr>
          <a:xfrm>
            <a:off x="6569508" y="6492875"/>
            <a:ext cx="2133600" cy="365125"/>
          </a:xfrm>
        </p:spPr>
        <p:txBody>
          <a:bodyPr vert="horz" lIns="91440" tIns="45720" rIns="91440" bIns="45720" rtlCol="0" anchor="ctr"/>
          <a:lstStyle/>
          <a:p>
            <a:fld id="{042AED99-7FB4-404E-8A97-64753DCE42EC}" type="slidenum">
              <a:rPr lang="en-US">
                <a:solidFill>
                  <a:schemeClr val="tx1"/>
                </a:solidFill>
              </a:rPr>
              <a:pPr/>
              <a:t>2</a:t>
            </a:fld>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nodePh="1">
                                  <p:stCondLst>
                                    <p:cond delay="0"/>
                                  </p:stCondLst>
                                  <p:endCondLst>
                                    <p:cond evt="begin" delay="0">
                                      <p:tn val="22"/>
                                    </p:cond>
                                  </p:end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22" presetClass="entr" presetSubtype="1" fill="hold" grpId="0" nodeType="afterEffect" nodePh="1">
                                  <p:stCondLst>
                                    <p:cond delay="0"/>
                                  </p:stCondLst>
                                  <p:endCondLst>
                                    <p:cond evt="begin" delay="0">
                                      <p:tn val="26"/>
                                    </p:cond>
                                  </p:end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nodePh="1">
                                  <p:stCondLst>
                                    <p:cond delay="0"/>
                                  </p:stCondLst>
                                  <p:endCondLst>
                                    <p:cond evt="begin" delay="0">
                                      <p:tn val="36"/>
                                    </p:cond>
                                  </p:end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nodePh="1">
                                  <p:stCondLst>
                                    <p:cond delay="0"/>
                                  </p:stCondLst>
                                  <p:endCondLst>
                                    <p:cond evt="begin" delay="0">
                                      <p:tn val="41"/>
                                    </p:cond>
                                  </p:end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2051720" y="317695"/>
            <a:ext cx="7715304" cy="571504"/>
          </a:xfrm>
          <a:prstGeom prst="rect">
            <a:avLst/>
          </a:prstGeom>
          <a:noFill/>
          <a:ln/>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rgbClr val="006699"/>
                </a:solidFill>
                <a:effectLst/>
                <a:uLnTx/>
                <a:uFillTx/>
                <a:latin typeface="Verdana" pitchFamily="34" charset="0"/>
                <a:ea typeface="+mj-ea"/>
                <a:cs typeface="+mj-cs"/>
              </a:rPr>
              <a:t>2. Operaciones Algebraicas</a:t>
            </a:r>
            <a:endParaRPr kumimoji="0" lang="es-CL" sz="2800" b="1" i="0" u="none" strike="noStrike" kern="1200" cap="none" spc="0" normalizeH="0" baseline="0" noProof="0" dirty="0">
              <a:ln>
                <a:noFill/>
              </a:ln>
              <a:solidFill>
                <a:srgbClr val="006699"/>
              </a:solidFill>
              <a:effectLst/>
              <a:uLnTx/>
              <a:uFillTx/>
              <a:latin typeface="Verdana" pitchFamily="34" charset="0"/>
              <a:ea typeface="+mj-ea"/>
              <a:cs typeface="+mj-cs"/>
            </a:endParaRPr>
          </a:p>
        </p:txBody>
      </p:sp>
      <p:sp>
        <p:nvSpPr>
          <p:cNvPr id="4" name="Text Box 6"/>
          <p:cNvSpPr txBox="1">
            <a:spLocks noChangeArrowheads="1"/>
          </p:cNvSpPr>
          <p:nvPr/>
        </p:nvSpPr>
        <p:spPr bwMode="auto">
          <a:xfrm>
            <a:off x="1547790" y="1571612"/>
            <a:ext cx="6596109" cy="1200329"/>
          </a:xfrm>
          <a:prstGeom prst="rect">
            <a:avLst/>
          </a:prstGeom>
          <a:noFill/>
          <a:ln w="9525">
            <a:noFill/>
            <a:miter lim="800000"/>
            <a:headEnd/>
            <a:tailEnd/>
          </a:ln>
          <a:effectLst/>
        </p:spPr>
        <p:txBody>
          <a:bodyPr wrap="square">
            <a:spAutoFit/>
          </a:bodyPr>
          <a:lstStyle/>
          <a:p>
            <a:pPr marL="0" lvl="1" algn="just">
              <a:spcBef>
                <a:spcPct val="20000"/>
              </a:spcBef>
            </a:pPr>
            <a:r>
              <a:rPr lang="es-ES_tradnl" dirty="0" smtClean="0">
                <a:latin typeface="Verdana" pitchFamily="34" charset="0"/>
              </a:rPr>
              <a:t>Sólo pueden ser sumados o restados aquellos términos que sean semejantes. Para ello se suman o restan sus coeficientes numéricos manteniendo constante su factor literal.</a:t>
            </a:r>
            <a:endParaRPr lang="es-CL" dirty="0" smtClean="0">
              <a:latin typeface="Verdana" pitchFamily="34" charset="0"/>
            </a:endParaRPr>
          </a:p>
        </p:txBody>
      </p:sp>
      <p:sp>
        <p:nvSpPr>
          <p:cNvPr id="5" name="Rectangle 4"/>
          <p:cNvSpPr txBox="1">
            <a:spLocks noChangeArrowheads="1"/>
          </p:cNvSpPr>
          <p:nvPr/>
        </p:nvSpPr>
        <p:spPr>
          <a:xfrm>
            <a:off x="1992130" y="1019341"/>
            <a:ext cx="7429552" cy="1752600"/>
          </a:xfrm>
          <a:prstGeom prst="rect">
            <a:avLst/>
          </a:prstGeom>
          <a:noFill/>
          <a:ln/>
        </p:spPr>
        <p:txBody>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s-ES" sz="2400" b="0" i="0" u="none" strike="noStrike" kern="1200" cap="none" spc="0" normalizeH="0" baseline="0" noProof="0" dirty="0" smtClean="0">
                <a:ln>
                  <a:noFill/>
                </a:ln>
                <a:solidFill>
                  <a:srgbClr val="C00000"/>
                </a:solidFill>
                <a:effectLst/>
                <a:uLnTx/>
                <a:uFillTx/>
                <a:latin typeface="Verdana" pitchFamily="34" charset="0"/>
                <a:ea typeface="Verdana" pitchFamily="34" charset="0"/>
                <a:cs typeface="Verdana" pitchFamily="34" charset="0"/>
              </a:rPr>
              <a:t>2.1 Suma y resta</a:t>
            </a:r>
            <a:endParaRPr kumimoji="0" lang="es-ES" sz="2400" b="0"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endParaRPr>
          </a:p>
        </p:txBody>
      </p:sp>
      <p:sp>
        <p:nvSpPr>
          <p:cNvPr id="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7"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9" name="Rectangle 9"/>
          <p:cNvSpPr>
            <a:spLocks noChangeArrowheads="1"/>
          </p:cNvSpPr>
          <p:nvPr/>
        </p:nvSpPr>
        <p:spPr bwMode="auto">
          <a:xfrm>
            <a:off x="2970213" y="1695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 name="9 Grupo"/>
          <p:cNvGrpSpPr/>
          <p:nvPr/>
        </p:nvGrpSpPr>
        <p:grpSpPr>
          <a:xfrm>
            <a:off x="928662" y="3000372"/>
            <a:ext cx="5093877" cy="1384516"/>
            <a:chOff x="928662" y="3000372"/>
            <a:chExt cx="5093877" cy="1384516"/>
          </a:xfrm>
        </p:grpSpPr>
        <p:pic>
          <p:nvPicPr>
            <p:cNvPr id="11"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00100" y="3643314"/>
              <a:ext cx="5022439" cy="360000"/>
            </a:xfrm>
            <a:prstGeom prst="rect">
              <a:avLst/>
            </a:prstGeom>
            <a:noFill/>
          </p:spPr>
        </p:pic>
        <p:pic>
          <p:nvPicPr>
            <p:cNvPr id="12"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29073" y="4024888"/>
              <a:ext cx="842927" cy="360000"/>
            </a:xfrm>
            <a:prstGeom prst="rect">
              <a:avLst/>
            </a:prstGeom>
            <a:noFill/>
          </p:spPr>
        </p:pic>
        <p:sp>
          <p:nvSpPr>
            <p:cNvPr id="13" name="Rectangle 5"/>
            <p:cNvSpPr>
              <a:spLocks noChangeArrowheads="1"/>
            </p:cNvSpPr>
            <p:nvPr/>
          </p:nvSpPr>
          <p:spPr bwMode="auto">
            <a:xfrm>
              <a:off x="928662" y="3000372"/>
              <a:ext cx="4333905" cy="357190"/>
            </a:xfrm>
            <a:prstGeom prst="rect">
              <a:avLst/>
            </a:prstGeom>
            <a:noFill/>
            <a:ln w="9525">
              <a:noFill/>
              <a:miter lim="800000"/>
              <a:headEnd/>
              <a:tailEnd/>
            </a:ln>
            <a:effectLst/>
          </p:spPr>
          <p:txBody>
            <a:bodyPr/>
            <a:lstStyle/>
            <a:p>
              <a:pPr marL="180975" lvl="1" indent="-180975">
                <a:spcBef>
                  <a:spcPct val="20000"/>
                </a:spcBef>
              </a:pPr>
              <a:r>
                <a:rPr lang="es-MX" dirty="0" smtClean="0">
                  <a:solidFill>
                    <a:schemeClr val="tx2">
                      <a:lumMod val="75000"/>
                    </a:schemeClr>
                  </a:solidFill>
                  <a:latin typeface="Verdana" pitchFamily="34" charset="0"/>
                  <a:ea typeface="Verdana" pitchFamily="34" charset="0"/>
                  <a:cs typeface="Verdana" pitchFamily="34" charset="0"/>
                </a:rPr>
                <a:t>Ejemplos: </a:t>
              </a:r>
            </a:p>
          </p:txBody>
        </p:sp>
      </p:grpSp>
      <p:sp>
        <p:nvSpPr>
          <p:cNvPr id="1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pic>
        <p:nvPicPr>
          <p:cNvPr id="15"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00100" y="4929198"/>
            <a:ext cx="3459512" cy="360000"/>
          </a:xfrm>
          <a:prstGeom prst="rect">
            <a:avLst/>
          </a:prstGeom>
          <a:noFill/>
        </p:spPr>
      </p:pic>
      <p:sp>
        <p:nvSpPr>
          <p:cNvPr id="1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pic>
        <p:nvPicPr>
          <p:cNvPr id="17"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00562" y="4929198"/>
            <a:ext cx="3038049" cy="360000"/>
          </a:xfrm>
          <a:prstGeom prst="rect">
            <a:avLst/>
          </a:prstGeom>
          <a:noFill/>
        </p:spPr>
      </p:pic>
      <p:sp>
        <p:nvSpPr>
          <p:cNvPr id="1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pic>
        <p:nvPicPr>
          <p:cNvPr id="19"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286248" y="5429264"/>
            <a:ext cx="1756098" cy="360000"/>
          </a:xfrm>
          <a:prstGeom prst="rect">
            <a:avLst/>
          </a:prstGeom>
          <a:noFill/>
        </p:spPr>
      </p:pic>
      <p:sp>
        <p:nvSpPr>
          <p:cNvPr id="20" name="19 Marcador de número de diapositiva"/>
          <p:cNvSpPr>
            <a:spLocks noGrp="1"/>
          </p:cNvSpPr>
          <p:nvPr>
            <p:ph type="sldNum" sz="quarter" idx="12"/>
          </p:nvPr>
        </p:nvSpPr>
        <p:spPr/>
        <p:txBody>
          <a:bodyPr/>
          <a:lstStyle/>
          <a:p>
            <a:fld id="{042AED99-7FB4-404E-8A97-64753DCE42EC}" type="slidenum">
              <a:rPr kumimoji="0" lang="en-US" smtClean="0"/>
              <a:pPr/>
              <a:t>20</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par>
                          <p:cTn id="25" fill="hold">
                            <p:stCondLst>
                              <p:cond delay="500"/>
                            </p:stCondLst>
                            <p:childTnLst>
                              <p:par>
                                <p:cTn id="26" presetID="9"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3"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4" name="Rectangle 9"/>
          <p:cNvSpPr>
            <a:spLocks noChangeArrowheads="1"/>
          </p:cNvSpPr>
          <p:nvPr/>
        </p:nvSpPr>
        <p:spPr bwMode="auto">
          <a:xfrm>
            <a:off x="2970213" y="1695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txBox="1">
            <a:spLocks noChangeArrowheads="1"/>
          </p:cNvSpPr>
          <p:nvPr/>
        </p:nvSpPr>
        <p:spPr>
          <a:xfrm>
            <a:off x="1835696" y="428604"/>
            <a:ext cx="6451080" cy="1752600"/>
          </a:xfrm>
          <a:prstGeom prst="rect">
            <a:avLst/>
          </a:prstGeom>
          <a:noFill/>
          <a:ln/>
        </p:spPr>
        <p:txBody>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s-ES" sz="2400" b="0" i="0" u="none" strike="noStrike" kern="1200" cap="none" spc="0" normalizeH="0" baseline="0" noProof="0" dirty="0" smtClean="0">
                <a:ln>
                  <a:noFill/>
                </a:ln>
                <a:solidFill>
                  <a:srgbClr val="C00000"/>
                </a:solidFill>
                <a:effectLst/>
                <a:uLnTx/>
                <a:uFillTx/>
                <a:latin typeface="Verdana" pitchFamily="34" charset="0"/>
                <a:ea typeface="Verdana" pitchFamily="34" charset="0"/>
                <a:cs typeface="Verdana" pitchFamily="34" charset="0"/>
              </a:rPr>
              <a:t>2.2 Multiplicación</a:t>
            </a:r>
            <a:endParaRPr kumimoji="0" lang="es-ES" sz="2400" b="0"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endParaRPr>
          </a:p>
        </p:txBody>
      </p:sp>
      <p:sp>
        <p:nvSpPr>
          <p:cNvPr id="6" name="Text Box 6"/>
          <p:cNvSpPr txBox="1">
            <a:spLocks noChangeArrowheads="1"/>
          </p:cNvSpPr>
          <p:nvPr/>
        </p:nvSpPr>
        <p:spPr bwMode="auto">
          <a:xfrm>
            <a:off x="2123727" y="785794"/>
            <a:ext cx="6103185" cy="923330"/>
          </a:xfrm>
          <a:prstGeom prst="rect">
            <a:avLst/>
          </a:prstGeom>
          <a:noFill/>
          <a:ln w="9525">
            <a:noFill/>
            <a:miter lim="800000"/>
            <a:headEnd/>
            <a:tailEnd/>
          </a:ln>
          <a:effectLst/>
        </p:spPr>
        <p:txBody>
          <a:bodyPr wrap="square">
            <a:spAutoFit/>
          </a:bodyPr>
          <a:lstStyle/>
          <a:p>
            <a:pPr marL="0" lvl="1" algn="just">
              <a:spcBef>
                <a:spcPct val="20000"/>
              </a:spcBef>
            </a:pPr>
            <a:r>
              <a:rPr lang="es-ES_tradnl" dirty="0" smtClean="0">
                <a:latin typeface="Verdana" pitchFamily="34" charset="0"/>
              </a:rPr>
              <a:t>La multiplicación de polinomios se realiza término a término, teniendo en cuenta las propiedades de la multiplicación de potencias y de signos.</a:t>
            </a:r>
            <a:endParaRPr lang="es-CL" dirty="0" smtClean="0">
              <a:latin typeface="Verdana" pitchFamily="34" charset="0"/>
            </a:endParaRPr>
          </a:p>
        </p:txBody>
      </p:sp>
      <p:sp>
        <p:nvSpPr>
          <p:cNvPr id="7" name="Rectangle 7"/>
          <p:cNvSpPr>
            <a:spLocks noChangeArrowheads="1"/>
          </p:cNvSpPr>
          <p:nvPr/>
        </p:nvSpPr>
        <p:spPr bwMode="auto">
          <a:xfrm>
            <a:off x="868799" y="2143116"/>
            <a:ext cx="7215238" cy="641350"/>
          </a:xfrm>
          <a:prstGeom prst="rect">
            <a:avLst/>
          </a:prstGeom>
          <a:noFill/>
          <a:ln w="9525">
            <a:noFill/>
            <a:miter lim="800000"/>
            <a:headEnd/>
            <a:tailEnd/>
          </a:ln>
          <a:effectLst/>
        </p:spPr>
        <p:txBody>
          <a:bodyPr wrap="square">
            <a:spAutoFit/>
          </a:bodyPr>
          <a:lstStyle/>
          <a:p>
            <a:pPr algn="just"/>
            <a:r>
              <a:rPr lang="es-CL" dirty="0">
                <a:latin typeface="Verdana" pitchFamily="34" charset="0"/>
              </a:rPr>
              <a:t>Se multiplican los coeficientes numéricos y los factores literales entre sí.</a:t>
            </a:r>
          </a:p>
        </p:txBody>
      </p:sp>
      <p:sp>
        <p:nvSpPr>
          <p:cNvPr id="8" name="Text Box 15"/>
          <p:cNvSpPr txBox="1">
            <a:spLocks noChangeArrowheads="1"/>
          </p:cNvSpPr>
          <p:nvPr/>
        </p:nvSpPr>
        <p:spPr bwMode="auto">
          <a:xfrm>
            <a:off x="928662" y="1714488"/>
            <a:ext cx="7727950" cy="457200"/>
          </a:xfrm>
          <a:prstGeom prst="rect">
            <a:avLst/>
          </a:prstGeom>
          <a:noFill/>
          <a:ln w="9525">
            <a:noFill/>
            <a:miter lim="800000"/>
            <a:headEnd/>
            <a:tailEnd/>
          </a:ln>
          <a:effectLst/>
        </p:spPr>
        <p:txBody>
          <a:bodyPr>
            <a:spAutoFit/>
          </a:bodyPr>
          <a:lstStyle/>
          <a:p>
            <a:pPr marL="0" lvl="1">
              <a:spcBef>
                <a:spcPct val="20000"/>
              </a:spcBef>
              <a:buFont typeface="Wingdings" pitchFamily="2" charset="2"/>
              <a:buChar char="§"/>
            </a:pPr>
            <a:r>
              <a:rPr lang="es-MX" sz="2400" dirty="0">
                <a:solidFill>
                  <a:srgbClr val="FFC000"/>
                </a:solidFill>
                <a:effectLst>
                  <a:innerShdw blurRad="88900" dist="88900" dir="13500000">
                    <a:schemeClr val="tx1"/>
                  </a:innerShdw>
                </a:effectLst>
                <a:latin typeface="Arial" charset="0"/>
              </a:rPr>
              <a:t> </a:t>
            </a:r>
            <a:r>
              <a:rPr lang="es-MX" sz="2400" b="1" dirty="0">
                <a:solidFill>
                  <a:srgbClr val="00B0F0"/>
                </a:solidFill>
                <a:effectLst>
                  <a:innerShdw blurRad="88900" dist="63500" dir="13500000">
                    <a:schemeClr val="tx1"/>
                  </a:innerShdw>
                </a:effectLst>
                <a:latin typeface="Arial" charset="0"/>
              </a:rPr>
              <a:t>Monomio por </a:t>
            </a:r>
            <a:r>
              <a:rPr lang="es-MX" sz="2400" b="1" dirty="0" smtClean="0">
                <a:solidFill>
                  <a:srgbClr val="00B0F0"/>
                </a:solidFill>
                <a:effectLst>
                  <a:innerShdw blurRad="88900" dist="63500" dir="13500000">
                    <a:schemeClr val="tx1"/>
                  </a:innerShdw>
                </a:effectLst>
                <a:latin typeface="Arial" charset="0"/>
              </a:rPr>
              <a:t>monomio:</a:t>
            </a:r>
            <a:endParaRPr lang="es-ES" sz="2400" b="1" dirty="0">
              <a:solidFill>
                <a:srgbClr val="FFC000"/>
              </a:solidFill>
              <a:effectLst>
                <a:innerShdw blurRad="88900" dist="88900" dir="13500000">
                  <a:schemeClr val="tx1"/>
                </a:innerShdw>
              </a:effectLst>
              <a:latin typeface="Arial" charset="0"/>
            </a:endParaRPr>
          </a:p>
        </p:txBody>
      </p:sp>
      <p:grpSp>
        <p:nvGrpSpPr>
          <p:cNvPr id="9" name="8 Grupo"/>
          <p:cNvGrpSpPr/>
          <p:nvPr/>
        </p:nvGrpSpPr>
        <p:grpSpPr>
          <a:xfrm>
            <a:off x="1000100" y="2786058"/>
            <a:ext cx="4333905" cy="645752"/>
            <a:chOff x="1000100" y="2786058"/>
            <a:chExt cx="4333905" cy="645752"/>
          </a:xfrm>
        </p:grpSpPr>
        <p:sp>
          <p:nvSpPr>
            <p:cNvPr id="10" name="Rectangle 5"/>
            <p:cNvSpPr>
              <a:spLocks noChangeArrowheads="1"/>
            </p:cNvSpPr>
            <p:nvPr/>
          </p:nvSpPr>
          <p:spPr bwMode="auto">
            <a:xfrm>
              <a:off x="1000100" y="2786058"/>
              <a:ext cx="4333905" cy="357190"/>
            </a:xfrm>
            <a:prstGeom prst="rect">
              <a:avLst/>
            </a:prstGeom>
            <a:noFill/>
            <a:ln w="9525">
              <a:noFill/>
              <a:miter lim="800000"/>
              <a:headEnd/>
              <a:tailEnd/>
            </a:ln>
            <a:effectLst/>
          </p:spPr>
          <p:txBody>
            <a:bodyPr/>
            <a:lstStyle/>
            <a:p>
              <a:pPr marL="180975" lvl="1" indent="-180975">
                <a:spcBef>
                  <a:spcPct val="20000"/>
                </a:spcBef>
              </a:pPr>
              <a:r>
                <a:rPr lang="es-MX" dirty="0" smtClean="0">
                  <a:solidFill>
                    <a:schemeClr val="tx2">
                      <a:lumMod val="75000"/>
                    </a:schemeClr>
                  </a:solidFill>
                  <a:latin typeface="Verdana" pitchFamily="34" charset="0"/>
                  <a:ea typeface="Verdana" pitchFamily="34" charset="0"/>
                  <a:cs typeface="Verdana" pitchFamily="34" charset="0"/>
                </a:rPr>
                <a:t>Ejemplo: </a:t>
              </a:r>
            </a:p>
          </p:txBody>
        </p:sp>
        <p:pic>
          <p:nvPicPr>
            <p:cNvPr id="11"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14546" y="3071810"/>
              <a:ext cx="1949266" cy="360000"/>
            </a:xfrm>
            <a:prstGeom prst="rect">
              <a:avLst/>
            </a:prstGeom>
            <a:noFill/>
          </p:spPr>
        </p:pic>
      </p:grpSp>
      <p:pic>
        <p:nvPicPr>
          <p:cNvPr id="1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57686" y="3071810"/>
            <a:ext cx="1062439" cy="360000"/>
          </a:xfrm>
          <a:prstGeom prst="rect">
            <a:avLst/>
          </a:prstGeom>
          <a:noFill/>
        </p:spPr>
      </p:pic>
      <p:sp>
        <p:nvSpPr>
          <p:cNvPr id="13"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14" name="Rectangle 7"/>
          <p:cNvSpPr>
            <a:spLocks noChangeArrowheads="1"/>
          </p:cNvSpPr>
          <p:nvPr/>
        </p:nvSpPr>
        <p:spPr bwMode="auto">
          <a:xfrm>
            <a:off x="0" y="390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1" i="0" u="none" strike="noStrike" cap="none" normalizeH="0" baseline="0" smtClean="0">
                <a:ln>
                  <a:noFill/>
                </a:ln>
                <a:solidFill>
                  <a:srgbClr val="C00000"/>
                </a:solidFill>
                <a:effectLst/>
                <a:latin typeface="Calibri"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8"/>
          <p:cNvSpPr>
            <a:spLocks noChangeArrowheads="1"/>
          </p:cNvSpPr>
          <p:nvPr/>
        </p:nvSpPr>
        <p:spPr bwMode="auto">
          <a:xfrm>
            <a:off x="0" y="1238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15"/>
          <p:cNvSpPr txBox="1">
            <a:spLocks noChangeArrowheads="1"/>
          </p:cNvSpPr>
          <p:nvPr/>
        </p:nvSpPr>
        <p:spPr bwMode="auto">
          <a:xfrm>
            <a:off x="928662" y="3571876"/>
            <a:ext cx="7727950" cy="457200"/>
          </a:xfrm>
          <a:prstGeom prst="rect">
            <a:avLst/>
          </a:prstGeom>
          <a:noFill/>
          <a:ln w="9525">
            <a:noFill/>
            <a:miter lim="800000"/>
            <a:headEnd/>
            <a:tailEnd/>
          </a:ln>
          <a:effectLst/>
        </p:spPr>
        <p:txBody>
          <a:bodyPr>
            <a:spAutoFit/>
          </a:bodyPr>
          <a:lstStyle/>
          <a:p>
            <a:pPr marL="0" lvl="1">
              <a:spcBef>
                <a:spcPct val="20000"/>
              </a:spcBef>
              <a:buFont typeface="Wingdings" pitchFamily="2" charset="2"/>
              <a:buChar char="§"/>
            </a:pPr>
            <a:r>
              <a:rPr lang="es-MX" sz="2400" dirty="0">
                <a:solidFill>
                  <a:srgbClr val="FFC000"/>
                </a:solidFill>
                <a:effectLst>
                  <a:innerShdw blurRad="88900" dist="88900" dir="13500000">
                    <a:schemeClr val="tx1"/>
                  </a:innerShdw>
                </a:effectLst>
                <a:latin typeface="Arial" charset="0"/>
              </a:rPr>
              <a:t> </a:t>
            </a:r>
            <a:r>
              <a:rPr lang="es-MX" sz="2400" b="1" dirty="0">
                <a:solidFill>
                  <a:srgbClr val="00B0F0"/>
                </a:solidFill>
                <a:effectLst>
                  <a:innerShdw blurRad="88900" dist="63500" dir="13500000">
                    <a:schemeClr val="tx1"/>
                  </a:innerShdw>
                </a:effectLst>
                <a:latin typeface="Arial" charset="0"/>
              </a:rPr>
              <a:t>Monomio por </a:t>
            </a:r>
            <a:r>
              <a:rPr lang="es-MX" sz="2400" b="1" dirty="0" smtClean="0">
                <a:solidFill>
                  <a:srgbClr val="00B0F0"/>
                </a:solidFill>
                <a:effectLst>
                  <a:innerShdw blurRad="88900" dist="63500" dir="13500000">
                    <a:schemeClr val="tx1"/>
                  </a:innerShdw>
                </a:effectLst>
                <a:latin typeface="Arial" charset="0"/>
              </a:rPr>
              <a:t>polinomio:</a:t>
            </a:r>
            <a:endParaRPr lang="es-ES" sz="2400" b="1" dirty="0">
              <a:solidFill>
                <a:srgbClr val="FFC000"/>
              </a:solidFill>
              <a:effectLst>
                <a:innerShdw blurRad="88900" dist="88900" dir="13500000">
                  <a:schemeClr val="tx1"/>
                </a:innerShdw>
              </a:effectLst>
              <a:latin typeface="Arial" charset="0"/>
            </a:endParaRPr>
          </a:p>
        </p:txBody>
      </p:sp>
      <p:sp>
        <p:nvSpPr>
          <p:cNvPr id="17" name="Rectangle 7"/>
          <p:cNvSpPr>
            <a:spLocks noChangeArrowheads="1"/>
          </p:cNvSpPr>
          <p:nvPr/>
        </p:nvSpPr>
        <p:spPr bwMode="auto">
          <a:xfrm>
            <a:off x="905512" y="3940641"/>
            <a:ext cx="7215238" cy="646331"/>
          </a:xfrm>
          <a:prstGeom prst="rect">
            <a:avLst/>
          </a:prstGeom>
          <a:noFill/>
          <a:ln w="9525">
            <a:noFill/>
            <a:miter lim="800000"/>
            <a:headEnd/>
            <a:tailEnd/>
          </a:ln>
          <a:effectLst/>
        </p:spPr>
        <p:txBody>
          <a:bodyPr wrap="square">
            <a:spAutoFit/>
          </a:bodyPr>
          <a:lstStyle/>
          <a:p>
            <a:pPr algn="just"/>
            <a:r>
              <a:rPr lang="es-CL" dirty="0">
                <a:latin typeface="Verdana" pitchFamily="34" charset="0"/>
              </a:rPr>
              <a:t>Se multiplican </a:t>
            </a:r>
            <a:r>
              <a:rPr lang="es-CL" dirty="0" smtClean="0">
                <a:latin typeface="Verdana" pitchFamily="34" charset="0"/>
              </a:rPr>
              <a:t>el monomio por cada uno de los términos del polinomio.</a:t>
            </a:r>
            <a:endParaRPr lang="es-CL" dirty="0">
              <a:latin typeface="Verdana" pitchFamily="34" charset="0"/>
            </a:endParaRPr>
          </a:p>
        </p:txBody>
      </p:sp>
      <p:sp>
        <p:nvSpPr>
          <p:cNvPr id="18" name="Rectangle 5"/>
          <p:cNvSpPr>
            <a:spLocks noChangeArrowheads="1"/>
          </p:cNvSpPr>
          <p:nvPr/>
        </p:nvSpPr>
        <p:spPr bwMode="auto">
          <a:xfrm>
            <a:off x="1000100" y="4572008"/>
            <a:ext cx="4333905" cy="357190"/>
          </a:xfrm>
          <a:prstGeom prst="rect">
            <a:avLst/>
          </a:prstGeom>
          <a:noFill/>
          <a:ln w="9525">
            <a:noFill/>
            <a:miter lim="800000"/>
            <a:headEnd/>
            <a:tailEnd/>
          </a:ln>
          <a:effectLst/>
        </p:spPr>
        <p:txBody>
          <a:bodyPr/>
          <a:lstStyle/>
          <a:p>
            <a:pPr marL="180975" lvl="1" indent="-180975">
              <a:spcBef>
                <a:spcPct val="20000"/>
              </a:spcBef>
            </a:pPr>
            <a:r>
              <a:rPr lang="es-MX" dirty="0" smtClean="0">
                <a:solidFill>
                  <a:schemeClr val="tx2">
                    <a:lumMod val="75000"/>
                  </a:schemeClr>
                </a:solidFill>
                <a:latin typeface="Verdana" pitchFamily="34" charset="0"/>
                <a:ea typeface="Verdana" pitchFamily="34" charset="0"/>
                <a:cs typeface="Verdana" pitchFamily="34" charset="0"/>
              </a:rPr>
              <a:t>Ejemplo: </a:t>
            </a:r>
          </a:p>
        </p:txBody>
      </p:sp>
      <p:sp>
        <p:nvSpPr>
          <p:cNvPr id="19"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pic>
        <p:nvPicPr>
          <p:cNvPr id="20"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79712" y="4869160"/>
            <a:ext cx="3008000" cy="360000"/>
          </a:xfrm>
          <a:prstGeom prst="rect">
            <a:avLst/>
          </a:prstGeom>
          <a:noFill/>
        </p:spPr>
      </p:pic>
      <p:sp>
        <p:nvSpPr>
          <p:cNvPr id="21"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pic>
        <p:nvPicPr>
          <p:cNvPr id="22"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004048" y="4869160"/>
            <a:ext cx="869269" cy="324000"/>
          </a:xfrm>
          <a:prstGeom prst="rect">
            <a:avLst/>
          </a:prstGeom>
          <a:noFill/>
        </p:spPr>
      </p:pic>
      <p:sp>
        <p:nvSpPr>
          <p:cNvPr id="23"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pic>
        <p:nvPicPr>
          <p:cNvPr id="24"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868144" y="4869160"/>
            <a:ext cx="1043122" cy="324000"/>
          </a:xfrm>
          <a:prstGeom prst="rect">
            <a:avLst/>
          </a:prstGeom>
          <a:noFill/>
        </p:spPr>
      </p:pic>
      <p:sp>
        <p:nvSpPr>
          <p:cNvPr id="25"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pic>
        <p:nvPicPr>
          <p:cNvPr id="26"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48264" y="4869160"/>
            <a:ext cx="1074731" cy="324000"/>
          </a:xfrm>
          <a:prstGeom prst="rect">
            <a:avLst/>
          </a:prstGeom>
          <a:noFill/>
        </p:spPr>
      </p:pic>
      <p:sp>
        <p:nvSpPr>
          <p:cNvPr id="27" name="26 Arco"/>
          <p:cNvSpPr/>
          <p:nvPr/>
        </p:nvSpPr>
        <p:spPr>
          <a:xfrm>
            <a:off x="2339752" y="4725144"/>
            <a:ext cx="756912" cy="682481"/>
          </a:xfrm>
          <a:prstGeom prst="arc">
            <a:avLst>
              <a:gd name="adj1" fmla="val 943952"/>
              <a:gd name="adj2" fmla="val 9327444"/>
            </a:avLst>
          </a:prstGeom>
          <a:ln w="19050">
            <a:solidFill>
              <a:schemeClr val="tx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28" name="27 Arco"/>
          <p:cNvSpPr/>
          <p:nvPr/>
        </p:nvSpPr>
        <p:spPr>
          <a:xfrm>
            <a:off x="2267744" y="4365104"/>
            <a:ext cx="1571636" cy="1142984"/>
          </a:xfrm>
          <a:prstGeom prst="arc">
            <a:avLst>
              <a:gd name="adj1" fmla="val 943952"/>
              <a:gd name="adj2" fmla="val 9327444"/>
            </a:avLst>
          </a:prstGeom>
          <a:ln w="19050">
            <a:solidFill>
              <a:schemeClr val="tx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29" name="28 Arco"/>
          <p:cNvSpPr/>
          <p:nvPr/>
        </p:nvSpPr>
        <p:spPr>
          <a:xfrm>
            <a:off x="2123728" y="4077072"/>
            <a:ext cx="2357454" cy="1428760"/>
          </a:xfrm>
          <a:prstGeom prst="arc">
            <a:avLst>
              <a:gd name="adj1" fmla="val 943952"/>
              <a:gd name="adj2" fmla="val 9327444"/>
            </a:avLst>
          </a:prstGeom>
          <a:ln w="19050">
            <a:solidFill>
              <a:schemeClr val="tx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30" name="29 Marcador de número de diapositiva"/>
          <p:cNvSpPr>
            <a:spLocks noGrp="1"/>
          </p:cNvSpPr>
          <p:nvPr>
            <p:ph type="sldNum" sz="quarter" idx="12"/>
          </p:nvPr>
        </p:nvSpPr>
        <p:spPr/>
        <p:txBody>
          <a:bodyPr/>
          <a:lstStyle/>
          <a:p>
            <a:fld id="{042AED99-7FB4-404E-8A97-64753DCE42EC}" type="slidenum">
              <a:rPr kumimoji="0" lang="en-US" smtClean="0"/>
              <a:pPr/>
              <a:t>21</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7"/>
                                        </p:tgtEl>
                                        <p:attrNameLst>
                                          <p:attrName>style.visibility</p:attrName>
                                        </p:attrNameLst>
                                      </p:cBhvr>
                                      <p:to>
                                        <p:strVal val="visible"/>
                                      </p:to>
                                    </p:se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par>
                          <p:cTn id="27" fill="hold">
                            <p:stCondLst>
                              <p:cond delay="500"/>
                            </p:stCondLst>
                            <p:childTnLst>
                              <p:par>
                                <p:cTn id="28" presetID="9" presetClass="entr" presetSubtype="0" fill="hold" grpId="0" nodeType="afterEffect">
                                  <p:stCondLst>
                                    <p:cond delay="300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childTnLst>
                          </p:cTn>
                        </p:par>
                        <p:par>
                          <p:cTn id="31" fill="hold">
                            <p:stCondLst>
                              <p:cond delay="4000"/>
                            </p:stCondLst>
                            <p:childTnLst>
                              <p:par>
                                <p:cTn id="32" presetID="1" presetClass="entr" presetSubtype="0" fill="hold" grpId="0" nodeType="afterEffect">
                                  <p:stCondLst>
                                    <p:cond delay="0"/>
                                  </p:stCondLst>
                                  <p:childTnLst>
                                    <p:set>
                                      <p:cBhvr>
                                        <p:cTn id="33" dur="1" fill="hold">
                                          <p:stCondLst>
                                            <p:cond delay="499"/>
                                          </p:stCondLst>
                                        </p:cTn>
                                        <p:tgtEl>
                                          <p:spTgt spid="17"/>
                                        </p:tgtEl>
                                        <p:attrNameLst>
                                          <p:attrName>style.visibility</p:attrName>
                                        </p:attrNameLst>
                                      </p:cBhvr>
                                      <p:to>
                                        <p:strVal val="visible"/>
                                      </p:to>
                                    </p:set>
                                  </p:childTnLst>
                                </p:cTn>
                              </p:par>
                            </p:childTnLst>
                          </p:cTn>
                        </p:par>
                        <p:par>
                          <p:cTn id="34" fill="hold">
                            <p:stCondLst>
                              <p:cond delay="4500"/>
                            </p:stCondLst>
                            <p:childTnLst>
                              <p:par>
                                <p:cTn id="35" presetID="9"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par>
                          <p:cTn id="38" fill="hold">
                            <p:stCondLst>
                              <p:cond delay="5000"/>
                            </p:stCondLst>
                            <p:childTnLst>
                              <p:par>
                                <p:cTn id="39" presetID="9"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dissolv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500"/>
                            </p:stCondLst>
                            <p:childTnLst>
                              <p:par>
                                <p:cTn id="56" presetID="9"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dissolv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par>
                          <p:cTn id="64" fill="hold">
                            <p:stCondLst>
                              <p:cond delay="500"/>
                            </p:stCondLst>
                            <p:childTnLst>
                              <p:par>
                                <p:cTn id="65" presetID="9" presetClass="entr" presetSubtype="0"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dissolve">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utoUpdateAnimBg="0"/>
      <p:bldP spid="7" grpId="0" autoUpdateAnimBg="0"/>
      <p:bldP spid="8" grpId="0"/>
      <p:bldP spid="16" grpId="0"/>
      <p:bldP spid="17" grpId="0" autoUpdateAnimBg="0"/>
      <p:bldP spid="18" grpId="0"/>
      <p:bldP spid="27" grpId="0" animBg="1"/>
      <p:bldP spid="28"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79158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3" name="Rectangle 4"/>
          <p:cNvSpPr>
            <a:spLocks noChangeArrowheads="1"/>
          </p:cNvSpPr>
          <p:nvPr/>
        </p:nvSpPr>
        <p:spPr bwMode="auto">
          <a:xfrm>
            <a:off x="0" y="79158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4" name="Rectangle 7"/>
          <p:cNvSpPr>
            <a:spLocks noChangeArrowheads="1"/>
          </p:cNvSpPr>
          <p:nvPr/>
        </p:nvSpPr>
        <p:spPr bwMode="auto">
          <a:xfrm>
            <a:off x="0" y="79158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5" name="Rectangle 6"/>
          <p:cNvSpPr>
            <a:spLocks noChangeArrowheads="1"/>
          </p:cNvSpPr>
          <p:nvPr/>
        </p:nvSpPr>
        <p:spPr bwMode="auto">
          <a:xfrm>
            <a:off x="0" y="79158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6" name="Rectangle 8"/>
          <p:cNvSpPr>
            <a:spLocks noChangeArrowheads="1"/>
          </p:cNvSpPr>
          <p:nvPr/>
        </p:nvSpPr>
        <p:spPr bwMode="auto">
          <a:xfrm>
            <a:off x="0" y="202983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15"/>
          <p:cNvSpPr txBox="1">
            <a:spLocks noChangeArrowheads="1"/>
          </p:cNvSpPr>
          <p:nvPr/>
        </p:nvSpPr>
        <p:spPr bwMode="auto">
          <a:xfrm>
            <a:off x="857224" y="1291626"/>
            <a:ext cx="7727950" cy="457200"/>
          </a:xfrm>
          <a:prstGeom prst="rect">
            <a:avLst/>
          </a:prstGeom>
          <a:noFill/>
          <a:ln w="9525">
            <a:noFill/>
            <a:miter lim="800000"/>
            <a:headEnd/>
            <a:tailEnd/>
          </a:ln>
          <a:effectLst/>
        </p:spPr>
        <p:txBody>
          <a:bodyPr>
            <a:spAutoFit/>
          </a:bodyPr>
          <a:lstStyle/>
          <a:p>
            <a:pPr marL="0" lvl="1">
              <a:spcBef>
                <a:spcPct val="20000"/>
              </a:spcBef>
              <a:buFont typeface="Wingdings" pitchFamily="2" charset="2"/>
              <a:buChar char="§"/>
            </a:pPr>
            <a:r>
              <a:rPr lang="es-MX" sz="2400" dirty="0">
                <a:solidFill>
                  <a:srgbClr val="FFC000"/>
                </a:solidFill>
                <a:effectLst>
                  <a:innerShdw blurRad="88900" dist="88900" dir="13500000">
                    <a:schemeClr val="tx1"/>
                  </a:innerShdw>
                </a:effectLst>
                <a:latin typeface="Arial" charset="0"/>
              </a:rPr>
              <a:t> </a:t>
            </a:r>
            <a:r>
              <a:rPr lang="es-MX" sz="2400" b="1" dirty="0" smtClean="0">
                <a:solidFill>
                  <a:srgbClr val="00B0F0"/>
                </a:solidFill>
                <a:effectLst>
                  <a:innerShdw blurRad="88900" dist="63500" dir="13500000">
                    <a:schemeClr val="tx1"/>
                  </a:innerShdw>
                </a:effectLst>
                <a:latin typeface="Arial" charset="0"/>
              </a:rPr>
              <a:t>Polinomio </a:t>
            </a:r>
            <a:r>
              <a:rPr lang="es-MX" sz="2400" b="1" dirty="0">
                <a:solidFill>
                  <a:srgbClr val="00B0F0"/>
                </a:solidFill>
                <a:effectLst>
                  <a:innerShdw blurRad="88900" dist="63500" dir="13500000">
                    <a:schemeClr val="tx1"/>
                  </a:innerShdw>
                </a:effectLst>
                <a:latin typeface="Arial" charset="0"/>
              </a:rPr>
              <a:t>por </a:t>
            </a:r>
            <a:r>
              <a:rPr lang="es-MX" sz="2400" b="1" dirty="0" smtClean="0">
                <a:solidFill>
                  <a:srgbClr val="00B0F0"/>
                </a:solidFill>
                <a:effectLst>
                  <a:innerShdw blurRad="88900" dist="63500" dir="13500000">
                    <a:schemeClr val="tx1"/>
                  </a:innerShdw>
                </a:effectLst>
                <a:latin typeface="Arial" charset="0"/>
              </a:rPr>
              <a:t>polinomio:</a:t>
            </a:r>
            <a:endParaRPr lang="es-ES" sz="2400" b="1" dirty="0">
              <a:solidFill>
                <a:srgbClr val="FFC000"/>
              </a:solidFill>
              <a:effectLst>
                <a:innerShdw blurRad="88900" dist="88900" dir="13500000">
                  <a:schemeClr val="tx1"/>
                </a:innerShdw>
              </a:effectLst>
              <a:latin typeface="Arial" charset="0"/>
            </a:endParaRPr>
          </a:p>
        </p:txBody>
      </p:sp>
      <p:sp>
        <p:nvSpPr>
          <p:cNvPr id="8" name="Rectangle 7"/>
          <p:cNvSpPr>
            <a:spLocks noChangeArrowheads="1"/>
          </p:cNvSpPr>
          <p:nvPr/>
        </p:nvSpPr>
        <p:spPr bwMode="auto">
          <a:xfrm>
            <a:off x="928662" y="1720254"/>
            <a:ext cx="7215238" cy="646331"/>
          </a:xfrm>
          <a:prstGeom prst="rect">
            <a:avLst/>
          </a:prstGeom>
          <a:noFill/>
          <a:ln w="9525">
            <a:noFill/>
            <a:miter lim="800000"/>
            <a:headEnd/>
            <a:tailEnd/>
          </a:ln>
          <a:effectLst/>
        </p:spPr>
        <p:txBody>
          <a:bodyPr wrap="square">
            <a:spAutoFit/>
          </a:bodyPr>
          <a:lstStyle/>
          <a:p>
            <a:pPr algn="just"/>
            <a:r>
              <a:rPr lang="es-CL" dirty="0">
                <a:latin typeface="Verdana" pitchFamily="34" charset="0"/>
              </a:rPr>
              <a:t>Se multiplican </a:t>
            </a:r>
            <a:r>
              <a:rPr lang="es-CL" dirty="0" smtClean="0">
                <a:latin typeface="Verdana" pitchFamily="34" charset="0"/>
              </a:rPr>
              <a:t>cada uno de los términos un polinomio con cada uno de los términos del otro del polinomio.</a:t>
            </a:r>
            <a:endParaRPr lang="es-CL" dirty="0">
              <a:latin typeface="Verdana" pitchFamily="34" charset="0"/>
            </a:endParaRPr>
          </a:p>
        </p:txBody>
      </p:sp>
      <p:sp>
        <p:nvSpPr>
          <p:cNvPr id="9" name="Rectangle 5"/>
          <p:cNvSpPr>
            <a:spLocks noChangeArrowheads="1"/>
          </p:cNvSpPr>
          <p:nvPr/>
        </p:nvSpPr>
        <p:spPr bwMode="auto">
          <a:xfrm>
            <a:off x="928662" y="2648948"/>
            <a:ext cx="4333905" cy="357190"/>
          </a:xfrm>
          <a:prstGeom prst="rect">
            <a:avLst/>
          </a:prstGeom>
          <a:noFill/>
          <a:ln w="9525">
            <a:noFill/>
            <a:miter lim="800000"/>
            <a:headEnd/>
            <a:tailEnd/>
          </a:ln>
          <a:effectLst/>
        </p:spPr>
        <p:txBody>
          <a:bodyPr/>
          <a:lstStyle/>
          <a:p>
            <a:pPr marL="180975" lvl="1" indent="-180975">
              <a:spcBef>
                <a:spcPct val="20000"/>
              </a:spcBef>
            </a:pPr>
            <a:r>
              <a:rPr lang="es-MX" dirty="0" smtClean="0">
                <a:solidFill>
                  <a:schemeClr val="tx2">
                    <a:lumMod val="75000"/>
                  </a:schemeClr>
                </a:solidFill>
                <a:latin typeface="Verdana" pitchFamily="34" charset="0"/>
                <a:ea typeface="Verdana" pitchFamily="34" charset="0"/>
                <a:cs typeface="Verdana" pitchFamily="34" charset="0"/>
              </a:rPr>
              <a:t>Ejemplo: </a:t>
            </a:r>
          </a:p>
        </p:txBody>
      </p:sp>
      <p:sp>
        <p:nvSpPr>
          <p:cNvPr id="10" name="Rectangle 10"/>
          <p:cNvSpPr>
            <a:spLocks noChangeArrowheads="1"/>
          </p:cNvSpPr>
          <p:nvPr/>
        </p:nvSpPr>
        <p:spPr bwMode="auto">
          <a:xfrm>
            <a:off x="0" y="79158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11" name="Rectangle 12"/>
          <p:cNvSpPr>
            <a:spLocks noChangeArrowheads="1"/>
          </p:cNvSpPr>
          <p:nvPr/>
        </p:nvSpPr>
        <p:spPr bwMode="auto">
          <a:xfrm>
            <a:off x="0" y="79158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12" name="Rectangle 14"/>
          <p:cNvSpPr>
            <a:spLocks noChangeArrowheads="1"/>
          </p:cNvSpPr>
          <p:nvPr/>
        </p:nvSpPr>
        <p:spPr bwMode="auto">
          <a:xfrm>
            <a:off x="0" y="79158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13" name="Rectangle 16"/>
          <p:cNvSpPr>
            <a:spLocks noChangeArrowheads="1"/>
          </p:cNvSpPr>
          <p:nvPr/>
        </p:nvSpPr>
        <p:spPr bwMode="auto">
          <a:xfrm>
            <a:off x="0" y="79158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14" name="13 Arco"/>
          <p:cNvSpPr/>
          <p:nvPr/>
        </p:nvSpPr>
        <p:spPr>
          <a:xfrm>
            <a:off x="1357290" y="3325080"/>
            <a:ext cx="1500198" cy="714380"/>
          </a:xfrm>
          <a:prstGeom prst="arc">
            <a:avLst>
              <a:gd name="adj1" fmla="val 243124"/>
              <a:gd name="adj2" fmla="val 10473444"/>
            </a:avLst>
          </a:prstGeom>
          <a:ln w="19050">
            <a:solidFill>
              <a:schemeClr val="tx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5" name="14 Arco"/>
          <p:cNvSpPr/>
          <p:nvPr/>
        </p:nvSpPr>
        <p:spPr>
          <a:xfrm flipV="1">
            <a:off x="1868645" y="3258023"/>
            <a:ext cx="1071570" cy="785794"/>
          </a:xfrm>
          <a:prstGeom prst="arc">
            <a:avLst>
              <a:gd name="adj1" fmla="val 943952"/>
              <a:gd name="adj2" fmla="val 9327444"/>
            </a:avLst>
          </a:prstGeom>
          <a:ln w="190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6" name="15 Arco"/>
          <p:cNvSpPr/>
          <p:nvPr/>
        </p:nvSpPr>
        <p:spPr>
          <a:xfrm>
            <a:off x="2417571" y="3363328"/>
            <a:ext cx="511355" cy="571504"/>
          </a:xfrm>
          <a:prstGeom prst="arc">
            <a:avLst>
              <a:gd name="adj1" fmla="val 943952"/>
              <a:gd name="adj2" fmla="val 9327444"/>
            </a:avLst>
          </a:prstGeom>
          <a:ln w="1905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pic>
        <p:nvPicPr>
          <p:cNvPr id="1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67844" y="3451361"/>
            <a:ext cx="2790000" cy="324000"/>
          </a:xfrm>
          <a:prstGeom prst="rect">
            <a:avLst/>
          </a:prstGeom>
          <a:noFill/>
        </p:spPr>
      </p:pic>
      <p:sp>
        <p:nvSpPr>
          <p:cNvPr id="18" name="Rectangle 3"/>
          <p:cNvSpPr>
            <a:spLocks noChangeArrowheads="1"/>
          </p:cNvSpPr>
          <p:nvPr/>
        </p:nvSpPr>
        <p:spPr bwMode="auto">
          <a:xfrm>
            <a:off x="0" y="159168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5"/>
          <p:cNvSpPr>
            <a:spLocks noChangeArrowheads="1"/>
          </p:cNvSpPr>
          <p:nvPr/>
        </p:nvSpPr>
        <p:spPr bwMode="auto">
          <a:xfrm>
            <a:off x="0" y="79158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20" name="Rectangle 7"/>
          <p:cNvSpPr>
            <a:spLocks noChangeArrowheads="1"/>
          </p:cNvSpPr>
          <p:nvPr/>
        </p:nvSpPr>
        <p:spPr bwMode="auto">
          <a:xfrm>
            <a:off x="0" y="79158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21" name="20 Arco"/>
          <p:cNvSpPr/>
          <p:nvPr/>
        </p:nvSpPr>
        <p:spPr>
          <a:xfrm>
            <a:off x="1357290" y="3159626"/>
            <a:ext cx="2143140" cy="1060958"/>
          </a:xfrm>
          <a:prstGeom prst="arc">
            <a:avLst>
              <a:gd name="adj1" fmla="val 243124"/>
              <a:gd name="adj2" fmla="val 10519705"/>
            </a:avLst>
          </a:prstGeom>
          <a:ln w="19050">
            <a:solidFill>
              <a:schemeClr val="tx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22" name="21 Arco"/>
          <p:cNvSpPr/>
          <p:nvPr/>
        </p:nvSpPr>
        <p:spPr>
          <a:xfrm flipV="1">
            <a:off x="1906216" y="3077600"/>
            <a:ext cx="1522776" cy="1142984"/>
          </a:xfrm>
          <a:prstGeom prst="arc">
            <a:avLst>
              <a:gd name="adj1" fmla="val 943952"/>
              <a:gd name="adj2" fmla="val 9869013"/>
            </a:avLst>
          </a:prstGeom>
          <a:ln w="190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23" name="22 Arco"/>
          <p:cNvSpPr/>
          <p:nvPr/>
        </p:nvSpPr>
        <p:spPr>
          <a:xfrm>
            <a:off x="2357422" y="3149014"/>
            <a:ext cx="1143008" cy="857256"/>
          </a:xfrm>
          <a:prstGeom prst="arc">
            <a:avLst>
              <a:gd name="adj1" fmla="val 943952"/>
              <a:gd name="adj2" fmla="val 9327444"/>
            </a:avLst>
          </a:prstGeom>
          <a:ln w="1905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pic>
        <p:nvPicPr>
          <p:cNvPr id="24"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63604" y="3908550"/>
            <a:ext cx="2828432" cy="324000"/>
          </a:xfrm>
          <a:prstGeom prst="rect">
            <a:avLst/>
          </a:prstGeom>
          <a:noFill/>
        </p:spPr>
      </p:pic>
      <p:sp>
        <p:nvSpPr>
          <p:cNvPr id="25" name="Rectangle 3"/>
          <p:cNvSpPr>
            <a:spLocks noChangeArrowheads="1"/>
          </p:cNvSpPr>
          <p:nvPr/>
        </p:nvSpPr>
        <p:spPr bwMode="auto">
          <a:xfrm>
            <a:off x="0" y="79158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26" name="Rectangle 4"/>
          <p:cNvSpPr>
            <a:spLocks noChangeArrowheads="1"/>
          </p:cNvSpPr>
          <p:nvPr/>
        </p:nvSpPr>
        <p:spPr bwMode="auto">
          <a:xfrm>
            <a:off x="0" y="1601209"/>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5"/>
          <p:cNvSpPr>
            <a:spLocks noChangeArrowheads="1"/>
          </p:cNvSpPr>
          <p:nvPr/>
        </p:nvSpPr>
        <p:spPr bwMode="auto">
          <a:xfrm>
            <a:off x="0" y="236319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7"/>
          <p:cNvSpPr>
            <a:spLocks noChangeArrowheads="1"/>
          </p:cNvSpPr>
          <p:nvPr/>
        </p:nvSpPr>
        <p:spPr bwMode="auto">
          <a:xfrm>
            <a:off x="0" y="79158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29" name="Rectangle 8"/>
          <p:cNvSpPr>
            <a:spLocks noChangeArrowheads="1"/>
          </p:cNvSpPr>
          <p:nvPr/>
        </p:nvSpPr>
        <p:spPr bwMode="auto">
          <a:xfrm>
            <a:off x="0" y="1601209"/>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pic>
        <p:nvPicPr>
          <p:cNvPr id="30" name="Picture 6"/>
          <p:cNvPicPr>
            <a:picLocks noChangeAspect="1" noChangeArrowheads="1"/>
          </p:cNvPicPr>
          <p:nvPr/>
        </p:nvPicPr>
        <p:blipFill>
          <a:blip r:embed="rId4" cstate="print">
            <a:clrChange>
              <a:clrFrom>
                <a:srgbClr val="FFFFFF"/>
              </a:clrFrom>
              <a:clrTo>
                <a:srgbClr val="FFFFFF">
                  <a:alpha val="0"/>
                </a:srgbClr>
              </a:clrTo>
            </a:clrChange>
          </a:blip>
          <a:srcRect r="88825" b="11805"/>
          <a:stretch>
            <a:fillRect/>
          </a:stretch>
        </p:blipFill>
        <p:spPr bwMode="auto">
          <a:xfrm>
            <a:off x="4071934" y="3434766"/>
            <a:ext cx="428628" cy="285752"/>
          </a:xfrm>
          <a:prstGeom prst="rect">
            <a:avLst/>
          </a:prstGeom>
          <a:noFill/>
        </p:spPr>
      </p:pic>
      <p:pic>
        <p:nvPicPr>
          <p:cNvPr id="31" name="Picture 6"/>
          <p:cNvPicPr>
            <a:picLocks noChangeAspect="1" noChangeArrowheads="1"/>
          </p:cNvPicPr>
          <p:nvPr/>
        </p:nvPicPr>
        <p:blipFill>
          <a:blip r:embed="rId4" cstate="print">
            <a:clrChange>
              <a:clrFrom>
                <a:srgbClr val="FFFFFF"/>
              </a:clrFrom>
              <a:clrTo>
                <a:srgbClr val="FFFFFF">
                  <a:alpha val="0"/>
                </a:srgbClr>
              </a:clrTo>
            </a:clrChange>
          </a:blip>
          <a:srcRect l="11175" r="70199" b="-10244"/>
          <a:stretch>
            <a:fillRect/>
          </a:stretch>
        </p:blipFill>
        <p:spPr bwMode="auto">
          <a:xfrm>
            <a:off x="4500562" y="3434766"/>
            <a:ext cx="714380" cy="357190"/>
          </a:xfrm>
          <a:prstGeom prst="rect">
            <a:avLst/>
          </a:prstGeom>
          <a:noFill/>
        </p:spPr>
      </p:pic>
      <p:pic>
        <p:nvPicPr>
          <p:cNvPr id="32" name="Picture 6"/>
          <p:cNvPicPr>
            <a:picLocks noChangeAspect="1" noChangeArrowheads="1"/>
          </p:cNvPicPr>
          <p:nvPr/>
        </p:nvPicPr>
        <p:blipFill>
          <a:blip r:embed="rId4" cstate="print">
            <a:clrChange>
              <a:clrFrom>
                <a:srgbClr val="FFFFFF"/>
              </a:clrFrom>
              <a:clrTo>
                <a:srgbClr val="FFFFFF">
                  <a:alpha val="0"/>
                </a:srgbClr>
              </a:clrTo>
            </a:clrChange>
          </a:blip>
          <a:srcRect l="29802" t="-44097" r="51573" b="-10244"/>
          <a:stretch>
            <a:fillRect/>
          </a:stretch>
        </p:blipFill>
        <p:spPr bwMode="auto">
          <a:xfrm>
            <a:off x="5357818" y="3291890"/>
            <a:ext cx="714380" cy="500066"/>
          </a:xfrm>
          <a:prstGeom prst="rect">
            <a:avLst/>
          </a:prstGeom>
          <a:noFill/>
        </p:spPr>
      </p:pic>
      <p:pic>
        <p:nvPicPr>
          <p:cNvPr id="33" name="Picture 6"/>
          <p:cNvPicPr>
            <a:picLocks noChangeAspect="1" noChangeArrowheads="1"/>
          </p:cNvPicPr>
          <p:nvPr/>
        </p:nvPicPr>
        <p:blipFill>
          <a:blip r:embed="rId4" cstate="print">
            <a:clrChange>
              <a:clrFrom>
                <a:srgbClr val="FFFFFF"/>
              </a:clrFrom>
              <a:clrTo>
                <a:srgbClr val="FFFFFF">
                  <a:alpha val="0"/>
                </a:srgbClr>
              </a:clrTo>
            </a:clrChange>
          </a:blip>
          <a:srcRect l="48426" r="34811" b="-10244"/>
          <a:stretch>
            <a:fillRect/>
          </a:stretch>
        </p:blipFill>
        <p:spPr bwMode="auto">
          <a:xfrm>
            <a:off x="6215074" y="3434766"/>
            <a:ext cx="642942" cy="357190"/>
          </a:xfrm>
          <a:prstGeom prst="rect">
            <a:avLst/>
          </a:prstGeom>
          <a:noFill/>
        </p:spPr>
      </p:pic>
      <p:pic>
        <p:nvPicPr>
          <p:cNvPr id="34" name="Picture 6"/>
          <p:cNvPicPr>
            <a:picLocks noChangeAspect="1" noChangeArrowheads="1"/>
          </p:cNvPicPr>
          <p:nvPr/>
        </p:nvPicPr>
        <p:blipFill>
          <a:blip r:embed="rId4" cstate="print">
            <a:clrChange>
              <a:clrFrom>
                <a:srgbClr val="FFFFFF"/>
              </a:clrFrom>
              <a:clrTo>
                <a:srgbClr val="FFFFFF">
                  <a:alpha val="0"/>
                </a:srgbClr>
              </a:clrTo>
            </a:clrChange>
          </a:blip>
          <a:srcRect l="65190" t="-44097" r="16184" b="-10244"/>
          <a:stretch>
            <a:fillRect/>
          </a:stretch>
        </p:blipFill>
        <p:spPr bwMode="auto">
          <a:xfrm>
            <a:off x="6929454" y="3291890"/>
            <a:ext cx="714380" cy="500066"/>
          </a:xfrm>
          <a:prstGeom prst="rect">
            <a:avLst/>
          </a:prstGeom>
          <a:noFill/>
        </p:spPr>
      </p:pic>
      <p:pic>
        <p:nvPicPr>
          <p:cNvPr id="35" name="Picture 6"/>
          <p:cNvPicPr>
            <a:picLocks noChangeAspect="1" noChangeArrowheads="1"/>
          </p:cNvPicPr>
          <p:nvPr/>
        </p:nvPicPr>
        <p:blipFill>
          <a:blip r:embed="rId4" cstate="print">
            <a:clrChange>
              <a:clrFrom>
                <a:srgbClr val="FFFFFF"/>
              </a:clrFrom>
              <a:clrTo>
                <a:srgbClr val="FFFFFF">
                  <a:alpha val="0"/>
                </a:srgbClr>
              </a:clrTo>
            </a:clrChange>
          </a:blip>
          <a:srcRect l="81953" t="-44097"/>
          <a:stretch>
            <a:fillRect/>
          </a:stretch>
        </p:blipFill>
        <p:spPr bwMode="auto">
          <a:xfrm>
            <a:off x="7643834" y="3291890"/>
            <a:ext cx="692187" cy="466876"/>
          </a:xfrm>
          <a:prstGeom prst="rect">
            <a:avLst/>
          </a:prstGeom>
          <a:noFill/>
        </p:spPr>
      </p:pic>
      <p:sp>
        <p:nvSpPr>
          <p:cNvPr id="36" name="35 Marcador de número de diapositiva"/>
          <p:cNvSpPr>
            <a:spLocks noGrp="1"/>
          </p:cNvSpPr>
          <p:nvPr>
            <p:ph type="sldNum" sz="quarter" idx="12"/>
          </p:nvPr>
        </p:nvSpPr>
        <p:spPr>
          <a:xfrm>
            <a:off x="6536545" y="6596848"/>
            <a:ext cx="2133600" cy="365125"/>
          </a:xfrm>
        </p:spPr>
        <p:txBody>
          <a:bodyPr/>
          <a:lstStyle/>
          <a:p>
            <a:fld id="{042AED99-7FB4-404E-8A97-64753DCE42EC}" type="slidenum">
              <a:rPr kumimoji="0" lang="en-US" smtClean="0"/>
              <a:pPr/>
              <a:t>22</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500"/>
                            </p:stCondLst>
                            <p:childTnLst>
                              <p:par>
                                <p:cTn id="20" presetID="9"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dissolv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p:stCondLst>
                              <p:cond delay="500"/>
                            </p:stCondLst>
                            <p:childTnLst>
                              <p:par>
                                <p:cTn id="38" presetID="9" presetClass="entr" presetSubtype="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dissolve">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par>
                          <p:cTn id="46" fill="hold">
                            <p:stCondLst>
                              <p:cond delay="500"/>
                            </p:stCondLst>
                            <p:childTnLst>
                              <p:par>
                                <p:cTn id="47" presetID="9" presetClass="entr" presetSubtype="0"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dissolve">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p:stCondLst>
                              <p:cond delay="500"/>
                            </p:stCondLst>
                            <p:childTnLst>
                              <p:par>
                                <p:cTn id="56" presetID="9" presetClass="entr" presetSubtype="0" fill="hold"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dissolve">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par>
                          <p:cTn id="64" fill="hold">
                            <p:stCondLst>
                              <p:cond delay="500"/>
                            </p:stCondLst>
                            <p:childTnLst>
                              <p:par>
                                <p:cTn id="65" presetID="9"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dissolve">
                                      <p:cBhvr>
                                        <p:cTn id="67" dur="500"/>
                                        <p:tgtEl>
                                          <p:spTgt spid="35"/>
                                        </p:tgtEl>
                                      </p:cBhvr>
                                    </p:animEffect>
                                  </p:childTnLst>
                                </p:cTn>
                              </p:par>
                            </p:childTnLst>
                          </p:cTn>
                        </p:par>
                        <p:par>
                          <p:cTn id="68" fill="hold">
                            <p:stCondLst>
                              <p:cond delay="1000"/>
                            </p:stCondLst>
                            <p:childTnLst>
                              <p:par>
                                <p:cTn id="69" presetID="9" presetClass="entr" presetSubtype="0"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dissolve">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p:bldP spid="14" grpId="0" animBg="1"/>
      <p:bldP spid="15" grpId="0" animBg="1"/>
      <p:bldP spid="16" grpId="0" animBg="1"/>
      <p:bldP spid="21"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6"/>
          <p:cNvSpPr txBox="1">
            <a:spLocks noChangeArrowheads="1"/>
          </p:cNvSpPr>
          <p:nvPr/>
        </p:nvSpPr>
        <p:spPr bwMode="auto">
          <a:xfrm>
            <a:off x="1259632" y="2636912"/>
            <a:ext cx="7239000" cy="400110"/>
          </a:xfrm>
          <a:prstGeom prst="rect">
            <a:avLst/>
          </a:prstGeom>
          <a:noFill/>
          <a:ln w="9525">
            <a:noFill/>
            <a:miter lim="800000"/>
            <a:headEnd/>
            <a:tailEnd/>
          </a:ln>
          <a:effectLst/>
        </p:spPr>
        <p:txBody>
          <a:bodyPr>
            <a:spAutoFit/>
          </a:bodyPr>
          <a:lstStyle/>
          <a:p>
            <a:pPr>
              <a:spcBef>
                <a:spcPct val="50000"/>
              </a:spcBef>
            </a:pPr>
            <a:r>
              <a:rPr lang="es-ES" sz="2000" dirty="0" smtClean="0"/>
              <a:t>Desarrollo guía N° 5    LENGUAJE ALGEBRAICO </a:t>
            </a:r>
            <a:endParaRPr lang="en-US" sz="2000" dirty="0"/>
          </a:p>
        </p:txBody>
      </p:sp>
      <p:sp>
        <p:nvSpPr>
          <p:cNvPr id="37" name="Text Box 54"/>
          <p:cNvSpPr txBox="1">
            <a:spLocks noChangeArrowheads="1"/>
          </p:cNvSpPr>
          <p:nvPr/>
        </p:nvSpPr>
        <p:spPr bwMode="auto">
          <a:xfrm>
            <a:off x="1979712" y="1924110"/>
            <a:ext cx="3733800" cy="369332"/>
          </a:xfrm>
          <a:prstGeom prst="rect">
            <a:avLst/>
          </a:prstGeom>
          <a:noFill/>
          <a:ln w="9525">
            <a:noFill/>
            <a:miter lim="800000"/>
            <a:headEnd/>
            <a:tailEnd/>
          </a:ln>
          <a:effectLst/>
        </p:spPr>
        <p:txBody>
          <a:bodyPr>
            <a:spAutoFit/>
          </a:bodyPr>
          <a:lstStyle/>
          <a:p>
            <a:pPr>
              <a:spcBef>
                <a:spcPct val="50000"/>
              </a:spcBef>
            </a:pPr>
            <a:r>
              <a:rPr lang="es-ES" dirty="0"/>
              <a:t>¡ AHORA </a:t>
            </a:r>
            <a:r>
              <a:rPr lang="es-ES" dirty="0" smtClean="0"/>
              <a:t> TE   TOCA   A   </a:t>
            </a:r>
            <a:r>
              <a:rPr lang="es-ES" dirty="0"/>
              <a:t>TI !</a:t>
            </a:r>
            <a:endParaRPr lang="en-US" dirty="0"/>
          </a:p>
        </p:txBody>
      </p:sp>
      <p:sp>
        <p:nvSpPr>
          <p:cNvPr id="2" name="1 Marcador de número de diapositiva"/>
          <p:cNvSpPr>
            <a:spLocks noGrp="1"/>
          </p:cNvSpPr>
          <p:nvPr>
            <p:ph type="sldNum" sz="quarter" idx="12"/>
          </p:nvPr>
        </p:nvSpPr>
        <p:spPr>
          <a:xfrm>
            <a:off x="6416720" y="6492830"/>
            <a:ext cx="2133600" cy="365125"/>
          </a:xfrm>
        </p:spPr>
        <p:txBody>
          <a:bodyPr/>
          <a:lstStyle/>
          <a:p>
            <a:fld id="{042AED99-7FB4-404E-8A97-64753DCE42EC}" type="slidenum">
              <a:rPr kumimoji="0" lang="en-US" smtClean="0"/>
              <a:pPr/>
              <a:t>23</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0" fill="hold"/>
                                        <p:tgtEl>
                                          <p:spTgt spid="37"/>
                                        </p:tgtEl>
                                        <p:attrNameLst>
                                          <p:attrName>ppt_w</p:attrName>
                                        </p:attrNameLst>
                                      </p:cBhvr>
                                      <p:tavLst>
                                        <p:tav tm="0" fmla="#ppt_w*sin(2.5*pi*$)">
                                          <p:val>
                                            <p:fltVal val="0"/>
                                          </p:val>
                                        </p:tav>
                                        <p:tav tm="100000">
                                          <p:val>
                                            <p:fltVal val="1"/>
                                          </p:val>
                                        </p:tav>
                                      </p:tavLst>
                                    </p:anim>
                                    <p:anim calcmode="lin" valueType="num">
                                      <p:cBhvr>
                                        <p:cTn id="8" dur="5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wd">
                                    <p:tmAbs val="300"/>
                                  </p:iterate>
                                  <p:childTnLst>
                                    <p:set>
                                      <p:cBhvr>
                                        <p:cTn id="12" dur="1" fill="hold">
                                          <p:stCondLst>
                                            <p:cond delay="299"/>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utoUpdateAnimBg="0"/>
      <p:bldP spid="3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0"/>
          <p:cNvSpPr>
            <a:spLocks noChangeArrowheads="1"/>
          </p:cNvSpPr>
          <p:nvPr/>
        </p:nvSpPr>
        <p:spPr bwMode="auto">
          <a:xfrm>
            <a:off x="900113" y="549275"/>
            <a:ext cx="7704137" cy="2447925"/>
          </a:xfrm>
          <a:prstGeom prst="rect">
            <a:avLst/>
          </a:prstGeom>
          <a:noFill/>
          <a:ln w="9525">
            <a:noFill/>
            <a:miter lim="800000"/>
            <a:headEnd/>
            <a:tailEnd/>
          </a:ln>
        </p:spPr>
        <p:txBody>
          <a:bodyPr/>
          <a:lstStyle/>
          <a:p>
            <a:pPr algn="ctr"/>
            <a:endParaRPr lang="es-ES_tradnl" sz="4000" u="sng" dirty="0">
              <a:latin typeface="Arial Black" pitchFamily="34" charset="0"/>
            </a:endParaRPr>
          </a:p>
          <a:p>
            <a:pPr algn="ctr"/>
            <a:endParaRPr lang="es-ES_tradnl" sz="4000" u="sng" dirty="0">
              <a:latin typeface="Arial Black" pitchFamily="34" charset="0"/>
            </a:endParaRPr>
          </a:p>
          <a:p>
            <a:pPr algn="ctr"/>
            <a:r>
              <a:rPr lang="es-ES_tradnl" sz="4000" u="sng" dirty="0">
                <a:latin typeface="Arial Black" pitchFamily="34" charset="0"/>
              </a:rPr>
              <a:t>Lenguaje Algebraico</a:t>
            </a:r>
          </a:p>
          <a:p>
            <a:pPr algn="ctr"/>
            <a:endParaRPr lang="es-ES_tradnl" sz="4000" dirty="0">
              <a:latin typeface="Arial Black" pitchFamily="34" charset="0"/>
            </a:endParaRPr>
          </a:p>
        </p:txBody>
      </p:sp>
      <p:sp>
        <p:nvSpPr>
          <p:cNvPr id="15" name="Text Box 33"/>
          <p:cNvSpPr txBox="1">
            <a:spLocks noChangeArrowheads="1"/>
          </p:cNvSpPr>
          <p:nvPr/>
        </p:nvSpPr>
        <p:spPr bwMode="auto">
          <a:xfrm>
            <a:off x="755650" y="3213100"/>
            <a:ext cx="7704138" cy="2227263"/>
          </a:xfrm>
          <a:prstGeom prst="rect">
            <a:avLst/>
          </a:prstGeom>
          <a:noFill/>
          <a:ln w="9525">
            <a:noFill/>
            <a:miter lim="800000"/>
            <a:headEnd/>
            <a:tailEnd/>
          </a:ln>
          <a:effectLst/>
        </p:spPr>
        <p:txBody>
          <a:bodyPr>
            <a:spAutoFit/>
          </a:bodyPr>
          <a:lstStyle/>
          <a:p>
            <a:pPr algn="just">
              <a:spcBef>
                <a:spcPct val="50000"/>
              </a:spcBef>
            </a:pPr>
            <a:r>
              <a:rPr lang="es-ES" sz="2800" dirty="0"/>
              <a:t>En el mundo hay una amplia variedad de idiomas, tales como el castellano, inglés y portugués. También hay lenguajes propios  de los oficios que se realizan; por ejemplo, una pauta de música para una músico.</a:t>
            </a:r>
          </a:p>
        </p:txBody>
      </p:sp>
      <p:sp>
        <p:nvSpPr>
          <p:cNvPr id="2" name="1 Marcador de número de diapositiva"/>
          <p:cNvSpPr>
            <a:spLocks noGrp="1"/>
          </p:cNvSpPr>
          <p:nvPr>
            <p:ph type="sldNum" sz="quarter" idx="12"/>
          </p:nvPr>
        </p:nvSpPr>
        <p:spPr>
          <a:xfrm>
            <a:off x="6553200" y="6506478"/>
            <a:ext cx="2133600" cy="365125"/>
          </a:xfrm>
        </p:spPr>
        <p:txBody>
          <a:bodyPr/>
          <a:lstStyle/>
          <a:p>
            <a:fld id="{042AED99-7FB4-404E-8A97-64753DCE42EC}" type="slidenum">
              <a:rPr kumimoji="0" lang="en-US" smtClean="0">
                <a:solidFill>
                  <a:schemeClr val="tx1"/>
                </a:solidFill>
              </a:rPr>
              <a:pPr/>
              <a:t>3</a:t>
            </a:fld>
            <a:endParaRPr kumimoji="0"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5800" y="1730057"/>
            <a:ext cx="7773988" cy="4147216"/>
          </a:xfrm>
          <a:prstGeom prst="rect">
            <a:avLst/>
          </a:prstGeom>
        </p:spPr>
        <p:txBody>
          <a:bodyPr/>
          <a:lstStyle/>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lang="es-ES" sz="2800" dirty="0" smtClean="0"/>
              <a:t>Es</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el lenguaje del Álgebra y  ésta es una rama de la matemática que estudia el concepto de cantidad considerándolo del modo más general posible.</a:t>
            </a:r>
          </a:p>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El concepto de Álgebra es mucho más amplio que el de aritmética, ya que en ésta las cantidades se representan por números, los que expresan valores determinados, mientras que en el Álgebra las cantidades se representan por medio de letras, lo que permite lograr una generalización. </a:t>
            </a:r>
          </a:p>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endParaRPr kumimoji="0" lang="es-E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2 Marcador de número de diapositiva"/>
          <p:cNvSpPr>
            <a:spLocks noGrp="1"/>
          </p:cNvSpPr>
          <p:nvPr>
            <p:ph type="sldNum" sz="quarter" idx="12"/>
          </p:nvPr>
        </p:nvSpPr>
        <p:spPr/>
        <p:txBody>
          <a:bodyPr/>
          <a:lstStyle/>
          <a:p>
            <a:fld id="{042AED99-7FB4-404E-8A97-64753DCE42EC}" type="slidenum">
              <a:rPr kumimoji="0" lang="en-US" smtClean="0"/>
              <a:pPr/>
              <a:t>4</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imagem">
            <a:hlinkClick r:id="rId2"/>
          </p:cNvPr>
          <p:cNvPicPr>
            <a:picLocks noChangeAspect="1" noChangeArrowheads="1"/>
          </p:cNvPicPr>
          <p:nvPr/>
        </p:nvPicPr>
        <p:blipFill>
          <a:blip r:embed="rId3" cstate="print"/>
          <a:srcRect/>
          <a:stretch>
            <a:fillRect/>
          </a:stretch>
        </p:blipFill>
        <p:spPr bwMode="auto">
          <a:xfrm>
            <a:off x="609600" y="3581400"/>
            <a:ext cx="1795463" cy="1528763"/>
          </a:xfrm>
          <a:prstGeom prst="rect">
            <a:avLst/>
          </a:prstGeom>
          <a:noFill/>
        </p:spPr>
      </p:pic>
      <p:pic>
        <p:nvPicPr>
          <p:cNvPr id="3" name="Picture 12" descr="Image51">
            <a:hlinkClick r:id="rId4"/>
          </p:cNvPr>
          <p:cNvPicPr>
            <a:picLocks noChangeAspect="1" noChangeArrowheads="1"/>
          </p:cNvPicPr>
          <p:nvPr/>
        </p:nvPicPr>
        <p:blipFill>
          <a:blip r:embed="rId5" cstate="print"/>
          <a:srcRect/>
          <a:stretch>
            <a:fillRect/>
          </a:stretch>
        </p:blipFill>
        <p:spPr bwMode="auto">
          <a:xfrm>
            <a:off x="3810000" y="3276600"/>
            <a:ext cx="1714500" cy="892175"/>
          </a:xfrm>
          <a:prstGeom prst="rect">
            <a:avLst/>
          </a:prstGeom>
          <a:noFill/>
        </p:spPr>
      </p:pic>
      <p:pic>
        <p:nvPicPr>
          <p:cNvPr id="4" name="Picture 18" descr="000124685">
            <a:hlinkClick r:id="rId6"/>
          </p:cNvPr>
          <p:cNvPicPr>
            <a:picLocks noChangeAspect="1" noChangeArrowheads="1"/>
          </p:cNvPicPr>
          <p:nvPr/>
        </p:nvPicPr>
        <p:blipFill>
          <a:blip r:embed="rId7" cstate="print"/>
          <a:srcRect/>
          <a:stretch>
            <a:fillRect/>
          </a:stretch>
        </p:blipFill>
        <p:spPr bwMode="auto">
          <a:xfrm>
            <a:off x="7086600" y="3733800"/>
            <a:ext cx="1087438" cy="1143000"/>
          </a:xfrm>
          <a:prstGeom prst="rect">
            <a:avLst/>
          </a:prstGeom>
          <a:noFill/>
        </p:spPr>
      </p:pic>
      <p:sp>
        <p:nvSpPr>
          <p:cNvPr id="5" name="Text Box 19"/>
          <p:cNvSpPr txBox="1">
            <a:spLocks noChangeArrowheads="1"/>
          </p:cNvSpPr>
          <p:nvPr/>
        </p:nvSpPr>
        <p:spPr bwMode="auto">
          <a:xfrm>
            <a:off x="1376548" y="1446068"/>
            <a:ext cx="6477000" cy="1552575"/>
          </a:xfrm>
          <a:prstGeom prst="rect">
            <a:avLst/>
          </a:prstGeom>
          <a:noFill/>
          <a:ln w="9525">
            <a:noFill/>
            <a:miter lim="800000"/>
            <a:headEnd/>
            <a:tailEnd/>
          </a:ln>
          <a:effectLst/>
        </p:spPr>
        <p:txBody>
          <a:bodyPr>
            <a:spAutoFit/>
          </a:bodyPr>
          <a:lstStyle/>
          <a:p>
            <a:pPr algn="just">
              <a:spcBef>
                <a:spcPct val="50000"/>
              </a:spcBef>
            </a:pPr>
            <a:r>
              <a:rPr lang="es-ES" dirty="0"/>
              <a:t>Hoy en día, el uso del </a:t>
            </a:r>
            <a:r>
              <a:rPr lang="es-ES" b="1" dirty="0">
                <a:solidFill>
                  <a:srgbClr val="800080"/>
                </a:solidFill>
              </a:rPr>
              <a:t>lenguaje algebraico</a:t>
            </a:r>
            <a:r>
              <a:rPr lang="es-ES" dirty="0"/>
              <a:t> es imprescindible, puesto que la mayoría de las actividades del hombre, ya sean científicas, económicas o tecnológicas, requieren de él.</a:t>
            </a:r>
            <a:endParaRPr lang="en-US" dirty="0"/>
          </a:p>
        </p:txBody>
      </p:sp>
      <p:sp>
        <p:nvSpPr>
          <p:cNvPr id="6" name="Text Box 20"/>
          <p:cNvSpPr txBox="1">
            <a:spLocks noChangeArrowheads="1"/>
          </p:cNvSpPr>
          <p:nvPr/>
        </p:nvSpPr>
        <p:spPr bwMode="auto">
          <a:xfrm>
            <a:off x="381000" y="2743200"/>
            <a:ext cx="2971800" cy="457200"/>
          </a:xfrm>
          <a:prstGeom prst="rect">
            <a:avLst/>
          </a:prstGeom>
          <a:noFill/>
          <a:ln w="9525">
            <a:noFill/>
            <a:miter lim="800000"/>
            <a:headEnd/>
            <a:tailEnd/>
          </a:ln>
          <a:effectLst/>
        </p:spPr>
        <p:txBody>
          <a:bodyPr>
            <a:spAutoFit/>
          </a:bodyPr>
          <a:lstStyle/>
          <a:p>
            <a:pPr>
              <a:spcBef>
                <a:spcPct val="50000"/>
              </a:spcBef>
            </a:pPr>
            <a:r>
              <a:rPr lang="es-ES"/>
              <a:t>Fórmulas como:</a:t>
            </a:r>
            <a:endParaRPr lang="en-US"/>
          </a:p>
        </p:txBody>
      </p:sp>
      <p:sp>
        <p:nvSpPr>
          <p:cNvPr id="7" name="Oval 21"/>
          <p:cNvSpPr>
            <a:spLocks noChangeArrowheads="1"/>
          </p:cNvSpPr>
          <p:nvPr/>
        </p:nvSpPr>
        <p:spPr bwMode="auto">
          <a:xfrm>
            <a:off x="304800" y="3505200"/>
            <a:ext cx="2514600" cy="1828800"/>
          </a:xfrm>
          <a:prstGeom prst="ellipse">
            <a:avLst/>
          </a:prstGeom>
          <a:noFill/>
          <a:ln w="25400">
            <a:solidFill>
              <a:srgbClr val="800080"/>
            </a:solidFill>
            <a:round/>
            <a:headEnd/>
            <a:tailEnd/>
          </a:ln>
          <a:effectLst/>
        </p:spPr>
        <p:txBody>
          <a:bodyPr wrap="none" anchor="ctr"/>
          <a:lstStyle/>
          <a:p>
            <a:endParaRPr lang="es-CL"/>
          </a:p>
        </p:txBody>
      </p:sp>
      <p:sp>
        <p:nvSpPr>
          <p:cNvPr id="8" name="Oval 22"/>
          <p:cNvSpPr>
            <a:spLocks noChangeArrowheads="1"/>
          </p:cNvSpPr>
          <p:nvPr/>
        </p:nvSpPr>
        <p:spPr bwMode="auto">
          <a:xfrm>
            <a:off x="3429000" y="2895600"/>
            <a:ext cx="2514600" cy="1828800"/>
          </a:xfrm>
          <a:prstGeom prst="ellipse">
            <a:avLst/>
          </a:prstGeom>
          <a:noFill/>
          <a:ln w="25400">
            <a:solidFill>
              <a:srgbClr val="800080"/>
            </a:solidFill>
            <a:round/>
            <a:headEnd/>
            <a:tailEnd/>
          </a:ln>
          <a:effectLst/>
        </p:spPr>
        <p:txBody>
          <a:bodyPr wrap="none" anchor="ctr"/>
          <a:lstStyle/>
          <a:p>
            <a:endParaRPr lang="es-CL"/>
          </a:p>
        </p:txBody>
      </p:sp>
      <p:sp>
        <p:nvSpPr>
          <p:cNvPr id="9" name="Oval 23"/>
          <p:cNvSpPr>
            <a:spLocks noChangeArrowheads="1"/>
          </p:cNvSpPr>
          <p:nvPr/>
        </p:nvSpPr>
        <p:spPr bwMode="auto">
          <a:xfrm>
            <a:off x="6400800" y="3352800"/>
            <a:ext cx="2514600" cy="1828800"/>
          </a:xfrm>
          <a:prstGeom prst="ellipse">
            <a:avLst/>
          </a:prstGeom>
          <a:noFill/>
          <a:ln w="25400">
            <a:solidFill>
              <a:srgbClr val="800080"/>
            </a:solidFill>
            <a:round/>
            <a:headEnd/>
            <a:tailEnd/>
          </a:ln>
          <a:effectLst/>
        </p:spPr>
        <p:txBody>
          <a:bodyPr wrap="none" anchor="ctr"/>
          <a:lstStyle/>
          <a:p>
            <a:endParaRPr lang="es-CL"/>
          </a:p>
        </p:txBody>
      </p:sp>
      <p:sp>
        <p:nvSpPr>
          <p:cNvPr id="10" name="Text Box 25"/>
          <p:cNvSpPr txBox="1">
            <a:spLocks noChangeArrowheads="1"/>
          </p:cNvSpPr>
          <p:nvPr/>
        </p:nvSpPr>
        <p:spPr bwMode="auto">
          <a:xfrm>
            <a:off x="3200400" y="5029200"/>
            <a:ext cx="3505200" cy="1187450"/>
          </a:xfrm>
          <a:prstGeom prst="rect">
            <a:avLst/>
          </a:prstGeom>
          <a:noFill/>
          <a:ln w="9525">
            <a:noFill/>
            <a:miter lim="800000"/>
            <a:headEnd/>
            <a:tailEnd/>
          </a:ln>
          <a:effectLst/>
        </p:spPr>
        <p:txBody>
          <a:bodyPr>
            <a:spAutoFit/>
          </a:bodyPr>
          <a:lstStyle/>
          <a:p>
            <a:pPr>
              <a:spcBef>
                <a:spcPct val="50000"/>
              </a:spcBef>
            </a:pPr>
            <a:r>
              <a:rPr lang="es-ES"/>
              <a:t>Son universales y seguramente te resultan muy familiares.</a:t>
            </a:r>
            <a:endParaRPr lang="en-US"/>
          </a:p>
        </p:txBody>
      </p:sp>
      <p:sp>
        <p:nvSpPr>
          <p:cNvPr id="11" name="10 Marcador de número de diapositiva"/>
          <p:cNvSpPr>
            <a:spLocks noGrp="1"/>
          </p:cNvSpPr>
          <p:nvPr>
            <p:ph type="sldNum" sz="quarter" idx="12"/>
          </p:nvPr>
        </p:nvSpPr>
        <p:spPr/>
        <p:txBody>
          <a:bodyPr/>
          <a:lstStyle/>
          <a:p>
            <a:fld id="{042AED99-7FB4-404E-8A97-64753DCE42EC}" type="slidenum">
              <a:rPr kumimoji="0" lang="en-US" smtClean="0"/>
              <a:pPr/>
              <a:t>5</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3"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fltVal val="0"/>
                                          </p:val>
                                        </p:tav>
                                        <p:tav tm="100000">
                                          <p:val>
                                            <p:strVal val="#ppt_w"/>
                                          </p:val>
                                        </p:tav>
                                      </p:tavLst>
                                    </p:anim>
                                    <p:anim calcmode="lin" valueType="num">
                                      <p:cBhvr>
                                        <p:cTn id="37" dur="1000" fill="hold"/>
                                        <p:tgtEl>
                                          <p:spTgt spid="3"/>
                                        </p:tgtEl>
                                        <p:attrNameLst>
                                          <p:attrName>ppt_h</p:attrName>
                                        </p:attrNameLst>
                                      </p:cBhvr>
                                      <p:tavLst>
                                        <p:tav tm="0">
                                          <p:val>
                                            <p:fltVal val="0"/>
                                          </p:val>
                                        </p:tav>
                                        <p:tav tm="100000">
                                          <p:val>
                                            <p:strVal val="#ppt_h"/>
                                          </p:val>
                                        </p:tav>
                                      </p:tavLst>
                                    </p:anim>
                                    <p:anim calcmode="lin" valueType="num">
                                      <p:cBhvr>
                                        <p:cTn id="3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9"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0-#ppt_w/2"/>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1000" fill="hold"/>
                                        <p:tgtEl>
                                          <p:spTgt spid="4"/>
                                        </p:tgtEl>
                                        <p:attrNameLst>
                                          <p:attrName>ppt_w</p:attrName>
                                        </p:attrNameLst>
                                      </p:cBhvr>
                                      <p:tavLst>
                                        <p:tav tm="0">
                                          <p:val>
                                            <p:fltVal val="0"/>
                                          </p:val>
                                        </p:tav>
                                        <p:tav tm="100000">
                                          <p:val>
                                            <p:strVal val="#ppt_w"/>
                                          </p:val>
                                        </p:tav>
                                      </p:tavLst>
                                    </p:anim>
                                    <p:anim calcmode="lin" valueType="num">
                                      <p:cBhvr>
                                        <p:cTn id="51" dur="1000" fill="hold"/>
                                        <p:tgtEl>
                                          <p:spTgt spid="4"/>
                                        </p:tgtEl>
                                        <p:attrNameLst>
                                          <p:attrName>ppt_h</p:attrName>
                                        </p:attrNameLst>
                                      </p:cBhvr>
                                      <p:tavLst>
                                        <p:tav tm="0">
                                          <p:val>
                                            <p:fltVal val="0"/>
                                          </p:val>
                                        </p:tav>
                                        <p:tav tm="100000">
                                          <p:val>
                                            <p:strVal val="#ppt_h"/>
                                          </p:val>
                                        </p:tav>
                                      </p:tavLst>
                                    </p:anim>
                                    <p:anim calcmode="lin" valueType="num">
                                      <p:cBhvr>
                                        <p:cTn id="5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nimBg="1"/>
      <p:bldP spid="8" grpId="0" animBg="1"/>
      <p:bldP spid="9" grpId="0" animBg="1"/>
      <p:bldP spid="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2171700" y="404812"/>
            <a:ext cx="6477000" cy="1463675"/>
          </a:xfrm>
          <a:prstGeom prst="rect">
            <a:avLst/>
          </a:prstGeom>
          <a:noFill/>
          <a:ln w="9525">
            <a:noFill/>
            <a:miter lim="800000"/>
            <a:headEnd/>
            <a:tailEnd/>
          </a:ln>
          <a:effectLst/>
        </p:spPr>
        <p:txBody>
          <a:bodyPr>
            <a:spAutoFit/>
          </a:bodyPr>
          <a:lstStyle/>
          <a:p>
            <a:pPr algn="just">
              <a:spcBef>
                <a:spcPct val="50000"/>
              </a:spcBef>
            </a:pPr>
            <a:r>
              <a:rPr lang="es-ES" sz="2000" dirty="0"/>
              <a:t>El </a:t>
            </a:r>
            <a:r>
              <a:rPr lang="es-ES" sz="2000" b="1" dirty="0">
                <a:solidFill>
                  <a:srgbClr val="800080"/>
                </a:solidFill>
              </a:rPr>
              <a:t>lenguaje algebraico</a:t>
            </a:r>
            <a:r>
              <a:rPr lang="es-ES" sz="2000" dirty="0"/>
              <a:t> nos permite expresar, mediante números, letras y operaciones, una información dada.</a:t>
            </a:r>
          </a:p>
          <a:p>
            <a:pPr algn="just">
              <a:spcBef>
                <a:spcPct val="50000"/>
              </a:spcBef>
            </a:pPr>
            <a:r>
              <a:rPr lang="es-ES" sz="2000" dirty="0"/>
              <a:t>Ejemplos:</a:t>
            </a:r>
            <a:endParaRPr lang="en-US" sz="2000" dirty="0"/>
          </a:p>
        </p:txBody>
      </p:sp>
      <p:sp>
        <p:nvSpPr>
          <p:cNvPr id="3" name="Text Box 10"/>
          <p:cNvSpPr txBox="1">
            <a:spLocks noChangeArrowheads="1"/>
          </p:cNvSpPr>
          <p:nvPr/>
        </p:nvSpPr>
        <p:spPr bwMode="auto">
          <a:xfrm>
            <a:off x="2895600" y="2254250"/>
            <a:ext cx="3962400" cy="336550"/>
          </a:xfrm>
          <a:prstGeom prst="rect">
            <a:avLst/>
          </a:prstGeom>
          <a:noFill/>
          <a:ln w="9525">
            <a:noFill/>
            <a:miter lim="800000"/>
            <a:headEnd/>
            <a:tailEnd/>
          </a:ln>
          <a:effectLst/>
        </p:spPr>
        <p:txBody>
          <a:bodyPr>
            <a:spAutoFit/>
          </a:bodyPr>
          <a:lstStyle/>
          <a:p>
            <a:pPr>
              <a:spcBef>
                <a:spcPct val="50000"/>
              </a:spcBef>
            </a:pPr>
            <a:r>
              <a:rPr lang="es-ES" sz="1600"/>
              <a:t>El área del rectángulo est</a:t>
            </a:r>
            <a:r>
              <a:rPr lang="es-ES" altLang="ja-JP" sz="1600"/>
              <a:t>á</a:t>
            </a:r>
            <a:r>
              <a:rPr lang="es-ES" sz="1600"/>
              <a:t> dada por: </a:t>
            </a:r>
            <a:endParaRPr lang="en-US" sz="1600"/>
          </a:p>
        </p:txBody>
      </p:sp>
      <p:sp>
        <p:nvSpPr>
          <p:cNvPr id="4" name="Text Box 14"/>
          <p:cNvSpPr txBox="1">
            <a:spLocks noChangeArrowheads="1"/>
          </p:cNvSpPr>
          <p:nvPr/>
        </p:nvSpPr>
        <p:spPr bwMode="auto">
          <a:xfrm>
            <a:off x="2895600" y="3429000"/>
            <a:ext cx="3962400" cy="336550"/>
          </a:xfrm>
          <a:prstGeom prst="rect">
            <a:avLst/>
          </a:prstGeom>
          <a:noFill/>
          <a:ln w="9525">
            <a:noFill/>
            <a:miter lim="800000"/>
            <a:headEnd/>
            <a:tailEnd/>
          </a:ln>
          <a:effectLst/>
        </p:spPr>
        <p:txBody>
          <a:bodyPr>
            <a:spAutoFit/>
          </a:bodyPr>
          <a:lstStyle/>
          <a:p>
            <a:pPr>
              <a:spcBef>
                <a:spcPct val="50000"/>
              </a:spcBef>
            </a:pPr>
            <a:r>
              <a:rPr lang="es-ES" sz="1600"/>
              <a:t>El perímetro del cuadrado est</a:t>
            </a:r>
            <a:r>
              <a:rPr lang="es-ES" altLang="ja-JP" sz="1600"/>
              <a:t>á dado por</a:t>
            </a:r>
            <a:r>
              <a:rPr lang="es-ES" sz="1600"/>
              <a:t>:</a:t>
            </a:r>
            <a:endParaRPr lang="en-US" sz="1600"/>
          </a:p>
        </p:txBody>
      </p:sp>
      <p:grpSp>
        <p:nvGrpSpPr>
          <p:cNvPr id="5" name="Group 18"/>
          <p:cNvGrpSpPr>
            <a:grpSpLocks/>
          </p:cNvGrpSpPr>
          <p:nvPr/>
        </p:nvGrpSpPr>
        <p:grpSpPr bwMode="auto">
          <a:xfrm>
            <a:off x="609600" y="1981200"/>
            <a:ext cx="1524000" cy="838200"/>
            <a:chOff x="432" y="1776"/>
            <a:chExt cx="960" cy="528"/>
          </a:xfrm>
        </p:grpSpPr>
        <p:sp>
          <p:nvSpPr>
            <p:cNvPr id="6" name="Rectangle 15"/>
            <p:cNvSpPr>
              <a:spLocks noChangeArrowheads="1"/>
            </p:cNvSpPr>
            <p:nvPr/>
          </p:nvSpPr>
          <p:spPr bwMode="auto">
            <a:xfrm>
              <a:off x="432" y="1776"/>
              <a:ext cx="960" cy="528"/>
            </a:xfrm>
            <a:prstGeom prst="rect">
              <a:avLst/>
            </a:prstGeom>
            <a:solidFill>
              <a:srgbClr val="0000FF"/>
            </a:solidFill>
            <a:ln w="9525">
              <a:solidFill>
                <a:schemeClr val="tx1"/>
              </a:solidFill>
              <a:miter lim="800000"/>
              <a:headEnd/>
              <a:tailEnd/>
            </a:ln>
            <a:effectLst/>
          </p:spPr>
          <p:txBody>
            <a:bodyPr wrap="none" anchor="ctr"/>
            <a:lstStyle/>
            <a:p>
              <a:endParaRPr lang="es-CL"/>
            </a:p>
          </p:txBody>
        </p:sp>
        <p:sp>
          <p:nvSpPr>
            <p:cNvPr id="7" name="Rectangle 16"/>
            <p:cNvSpPr>
              <a:spLocks noChangeArrowheads="1"/>
            </p:cNvSpPr>
            <p:nvPr/>
          </p:nvSpPr>
          <p:spPr bwMode="auto">
            <a:xfrm>
              <a:off x="432" y="2256"/>
              <a:ext cx="96" cy="48"/>
            </a:xfrm>
            <a:prstGeom prst="rect">
              <a:avLst/>
            </a:prstGeom>
            <a:solidFill>
              <a:srgbClr val="0000FF"/>
            </a:solidFill>
            <a:ln w="9525">
              <a:solidFill>
                <a:schemeClr val="tx1"/>
              </a:solidFill>
              <a:miter lim="800000"/>
              <a:headEnd/>
              <a:tailEnd/>
            </a:ln>
            <a:effectLst/>
          </p:spPr>
          <p:txBody>
            <a:bodyPr wrap="none" anchor="ctr"/>
            <a:lstStyle/>
            <a:p>
              <a:endParaRPr lang="es-CL"/>
            </a:p>
          </p:txBody>
        </p:sp>
        <p:sp>
          <p:nvSpPr>
            <p:cNvPr id="8" name="Rectangle 17"/>
            <p:cNvSpPr>
              <a:spLocks noChangeArrowheads="1"/>
            </p:cNvSpPr>
            <p:nvPr/>
          </p:nvSpPr>
          <p:spPr bwMode="auto">
            <a:xfrm>
              <a:off x="1296" y="1776"/>
              <a:ext cx="96" cy="48"/>
            </a:xfrm>
            <a:prstGeom prst="rect">
              <a:avLst/>
            </a:prstGeom>
            <a:solidFill>
              <a:srgbClr val="0000FF"/>
            </a:solidFill>
            <a:ln w="9525">
              <a:solidFill>
                <a:schemeClr val="tx1"/>
              </a:solidFill>
              <a:miter lim="800000"/>
              <a:headEnd/>
              <a:tailEnd/>
            </a:ln>
            <a:effectLst/>
          </p:spPr>
          <p:txBody>
            <a:bodyPr wrap="none" anchor="ctr"/>
            <a:lstStyle/>
            <a:p>
              <a:endParaRPr lang="es-CL"/>
            </a:p>
          </p:txBody>
        </p:sp>
      </p:grpSp>
      <p:sp>
        <p:nvSpPr>
          <p:cNvPr id="9" name="Text Box 19"/>
          <p:cNvSpPr txBox="1">
            <a:spLocks noChangeArrowheads="1"/>
          </p:cNvSpPr>
          <p:nvPr/>
        </p:nvSpPr>
        <p:spPr bwMode="auto">
          <a:xfrm>
            <a:off x="2286000" y="2209800"/>
            <a:ext cx="685800" cy="336550"/>
          </a:xfrm>
          <a:prstGeom prst="rect">
            <a:avLst/>
          </a:prstGeom>
          <a:noFill/>
          <a:ln w="9525">
            <a:noFill/>
            <a:miter lim="800000"/>
            <a:headEnd/>
            <a:tailEnd/>
          </a:ln>
          <a:effectLst/>
        </p:spPr>
        <p:txBody>
          <a:bodyPr>
            <a:spAutoFit/>
          </a:bodyPr>
          <a:lstStyle/>
          <a:p>
            <a:pPr>
              <a:spcBef>
                <a:spcPct val="50000"/>
              </a:spcBef>
            </a:pPr>
            <a:r>
              <a:rPr lang="es-ES" sz="1600" b="1"/>
              <a:t>a</a:t>
            </a:r>
            <a:r>
              <a:rPr lang="es-ES" sz="1600"/>
              <a:t> cm</a:t>
            </a:r>
            <a:endParaRPr lang="en-US" sz="1600"/>
          </a:p>
        </p:txBody>
      </p:sp>
      <p:sp>
        <p:nvSpPr>
          <p:cNvPr id="10" name="Text Box 20"/>
          <p:cNvSpPr txBox="1">
            <a:spLocks noChangeArrowheads="1"/>
          </p:cNvSpPr>
          <p:nvPr/>
        </p:nvSpPr>
        <p:spPr bwMode="auto">
          <a:xfrm>
            <a:off x="1143000" y="2819400"/>
            <a:ext cx="685800" cy="336550"/>
          </a:xfrm>
          <a:prstGeom prst="rect">
            <a:avLst/>
          </a:prstGeom>
          <a:noFill/>
          <a:ln w="9525">
            <a:noFill/>
            <a:miter lim="800000"/>
            <a:headEnd/>
            <a:tailEnd/>
          </a:ln>
          <a:effectLst/>
        </p:spPr>
        <p:txBody>
          <a:bodyPr>
            <a:spAutoFit/>
          </a:bodyPr>
          <a:lstStyle/>
          <a:p>
            <a:pPr>
              <a:spcBef>
                <a:spcPct val="50000"/>
              </a:spcBef>
            </a:pPr>
            <a:r>
              <a:rPr lang="es-ES" sz="1600" b="1"/>
              <a:t>b</a:t>
            </a:r>
            <a:r>
              <a:rPr lang="es-ES" sz="1600"/>
              <a:t> cm</a:t>
            </a:r>
            <a:endParaRPr lang="en-US" sz="1600"/>
          </a:p>
        </p:txBody>
      </p:sp>
      <p:sp>
        <p:nvSpPr>
          <p:cNvPr id="11" name="Text Box 21"/>
          <p:cNvSpPr txBox="1">
            <a:spLocks noChangeArrowheads="1"/>
          </p:cNvSpPr>
          <p:nvPr/>
        </p:nvSpPr>
        <p:spPr bwMode="auto">
          <a:xfrm>
            <a:off x="6400800" y="2209800"/>
            <a:ext cx="1905000" cy="396875"/>
          </a:xfrm>
          <a:prstGeom prst="rect">
            <a:avLst/>
          </a:prstGeom>
          <a:noFill/>
          <a:ln w="9525">
            <a:noFill/>
            <a:miter lim="800000"/>
            <a:headEnd/>
            <a:tailEnd/>
          </a:ln>
          <a:effectLst/>
        </p:spPr>
        <p:txBody>
          <a:bodyPr>
            <a:spAutoFit/>
          </a:bodyPr>
          <a:lstStyle/>
          <a:p>
            <a:pPr>
              <a:spcBef>
                <a:spcPct val="50000"/>
              </a:spcBef>
            </a:pPr>
            <a:r>
              <a:rPr lang="es-ES" sz="2000" dirty="0"/>
              <a:t>A = a </a:t>
            </a:r>
            <a:r>
              <a:rPr lang="es-ES" sz="2000" dirty="0" smtClean="0">
                <a:cs typeface="Arial" charset="0"/>
              </a:rPr>
              <a:t>• b </a:t>
            </a:r>
            <a:r>
              <a:rPr lang="es-ES" sz="2000" dirty="0">
                <a:cs typeface="Arial" charset="0"/>
              </a:rPr>
              <a:t>cm</a:t>
            </a:r>
            <a:r>
              <a:rPr lang="es-ES" sz="2000" baseline="30000" dirty="0">
                <a:cs typeface="Arial" charset="0"/>
              </a:rPr>
              <a:t>2</a:t>
            </a:r>
            <a:endParaRPr lang="en-US" sz="2000" dirty="0"/>
          </a:p>
        </p:txBody>
      </p:sp>
      <p:grpSp>
        <p:nvGrpSpPr>
          <p:cNvPr id="12" name="Group 27"/>
          <p:cNvGrpSpPr>
            <a:grpSpLocks/>
          </p:cNvGrpSpPr>
          <p:nvPr/>
        </p:nvGrpSpPr>
        <p:grpSpPr bwMode="auto">
          <a:xfrm>
            <a:off x="914400" y="3276600"/>
            <a:ext cx="1066800" cy="914400"/>
            <a:chOff x="624" y="2544"/>
            <a:chExt cx="672" cy="576"/>
          </a:xfrm>
        </p:grpSpPr>
        <p:sp>
          <p:nvSpPr>
            <p:cNvPr id="13" name="Rectangle 22"/>
            <p:cNvSpPr>
              <a:spLocks noChangeArrowheads="1"/>
            </p:cNvSpPr>
            <p:nvPr/>
          </p:nvSpPr>
          <p:spPr bwMode="auto">
            <a:xfrm>
              <a:off x="624" y="2544"/>
              <a:ext cx="672" cy="576"/>
            </a:xfrm>
            <a:prstGeom prst="rect">
              <a:avLst/>
            </a:prstGeom>
            <a:solidFill>
              <a:schemeClr val="folHlink"/>
            </a:solidFill>
            <a:ln w="9525">
              <a:solidFill>
                <a:schemeClr val="tx1"/>
              </a:solidFill>
              <a:miter lim="800000"/>
              <a:headEnd/>
              <a:tailEnd/>
            </a:ln>
            <a:effectLst/>
          </p:spPr>
          <p:txBody>
            <a:bodyPr wrap="none" anchor="ctr"/>
            <a:lstStyle/>
            <a:p>
              <a:endParaRPr lang="es-CL"/>
            </a:p>
          </p:txBody>
        </p:sp>
        <p:sp>
          <p:nvSpPr>
            <p:cNvPr id="14" name="Rectangle 23"/>
            <p:cNvSpPr>
              <a:spLocks noChangeArrowheads="1"/>
            </p:cNvSpPr>
            <p:nvPr/>
          </p:nvSpPr>
          <p:spPr bwMode="auto">
            <a:xfrm>
              <a:off x="624" y="2544"/>
              <a:ext cx="96" cy="48"/>
            </a:xfrm>
            <a:prstGeom prst="rect">
              <a:avLst/>
            </a:prstGeom>
            <a:solidFill>
              <a:schemeClr val="folHlink"/>
            </a:solidFill>
            <a:ln w="9525">
              <a:solidFill>
                <a:schemeClr val="tx1"/>
              </a:solidFill>
              <a:miter lim="800000"/>
              <a:headEnd/>
              <a:tailEnd/>
            </a:ln>
            <a:effectLst/>
          </p:spPr>
          <p:txBody>
            <a:bodyPr wrap="none" anchor="ctr"/>
            <a:lstStyle/>
            <a:p>
              <a:endParaRPr lang="es-CL"/>
            </a:p>
          </p:txBody>
        </p:sp>
        <p:sp>
          <p:nvSpPr>
            <p:cNvPr id="15" name="Rectangle 24"/>
            <p:cNvSpPr>
              <a:spLocks noChangeArrowheads="1"/>
            </p:cNvSpPr>
            <p:nvPr/>
          </p:nvSpPr>
          <p:spPr bwMode="auto">
            <a:xfrm>
              <a:off x="1200" y="3072"/>
              <a:ext cx="96" cy="48"/>
            </a:xfrm>
            <a:prstGeom prst="rect">
              <a:avLst/>
            </a:prstGeom>
            <a:solidFill>
              <a:schemeClr val="folHlink"/>
            </a:solidFill>
            <a:ln w="9525">
              <a:solidFill>
                <a:schemeClr val="tx1"/>
              </a:solidFill>
              <a:miter lim="800000"/>
              <a:headEnd/>
              <a:tailEnd/>
            </a:ln>
            <a:effectLst/>
          </p:spPr>
          <p:txBody>
            <a:bodyPr wrap="none" anchor="ctr"/>
            <a:lstStyle/>
            <a:p>
              <a:endParaRPr lang="es-CL"/>
            </a:p>
          </p:txBody>
        </p:sp>
      </p:grpSp>
      <p:sp>
        <p:nvSpPr>
          <p:cNvPr id="16" name="Text Box 25"/>
          <p:cNvSpPr txBox="1">
            <a:spLocks noChangeArrowheads="1"/>
          </p:cNvSpPr>
          <p:nvPr/>
        </p:nvSpPr>
        <p:spPr bwMode="auto">
          <a:xfrm>
            <a:off x="2057400" y="3505200"/>
            <a:ext cx="838200" cy="336550"/>
          </a:xfrm>
          <a:prstGeom prst="rect">
            <a:avLst/>
          </a:prstGeom>
          <a:noFill/>
          <a:ln w="9525">
            <a:noFill/>
            <a:miter lim="800000"/>
            <a:headEnd/>
            <a:tailEnd/>
          </a:ln>
          <a:effectLst/>
        </p:spPr>
        <p:txBody>
          <a:bodyPr>
            <a:spAutoFit/>
          </a:bodyPr>
          <a:lstStyle/>
          <a:p>
            <a:pPr>
              <a:spcBef>
                <a:spcPct val="50000"/>
              </a:spcBef>
            </a:pPr>
            <a:r>
              <a:rPr lang="es-ES" sz="1600" b="1"/>
              <a:t>x</a:t>
            </a:r>
            <a:r>
              <a:rPr lang="es-ES" sz="1600"/>
              <a:t> cm</a:t>
            </a:r>
            <a:endParaRPr lang="en-US" sz="1600"/>
          </a:p>
        </p:txBody>
      </p:sp>
      <p:sp>
        <p:nvSpPr>
          <p:cNvPr id="17" name="Text Box 26"/>
          <p:cNvSpPr txBox="1">
            <a:spLocks noChangeArrowheads="1"/>
          </p:cNvSpPr>
          <p:nvPr/>
        </p:nvSpPr>
        <p:spPr bwMode="auto">
          <a:xfrm>
            <a:off x="1066800" y="4191000"/>
            <a:ext cx="838200" cy="336550"/>
          </a:xfrm>
          <a:prstGeom prst="rect">
            <a:avLst/>
          </a:prstGeom>
          <a:noFill/>
          <a:ln w="9525">
            <a:noFill/>
            <a:miter lim="800000"/>
            <a:headEnd/>
            <a:tailEnd/>
          </a:ln>
          <a:effectLst/>
        </p:spPr>
        <p:txBody>
          <a:bodyPr>
            <a:spAutoFit/>
          </a:bodyPr>
          <a:lstStyle/>
          <a:p>
            <a:pPr>
              <a:spcBef>
                <a:spcPct val="50000"/>
              </a:spcBef>
            </a:pPr>
            <a:r>
              <a:rPr lang="es-ES" sz="1600" b="1"/>
              <a:t>x</a:t>
            </a:r>
            <a:r>
              <a:rPr lang="es-ES" sz="1600"/>
              <a:t> cm</a:t>
            </a:r>
            <a:endParaRPr lang="en-US" sz="1600"/>
          </a:p>
        </p:txBody>
      </p:sp>
      <p:sp>
        <p:nvSpPr>
          <p:cNvPr id="18" name="Text Box 28"/>
          <p:cNvSpPr txBox="1">
            <a:spLocks noChangeArrowheads="1"/>
          </p:cNvSpPr>
          <p:nvPr/>
        </p:nvSpPr>
        <p:spPr bwMode="auto">
          <a:xfrm>
            <a:off x="6781800" y="3429000"/>
            <a:ext cx="1676400" cy="396875"/>
          </a:xfrm>
          <a:prstGeom prst="rect">
            <a:avLst/>
          </a:prstGeom>
          <a:noFill/>
          <a:ln w="9525">
            <a:noFill/>
            <a:miter lim="800000"/>
            <a:headEnd/>
            <a:tailEnd/>
          </a:ln>
          <a:effectLst/>
        </p:spPr>
        <p:txBody>
          <a:bodyPr>
            <a:spAutoFit/>
          </a:bodyPr>
          <a:lstStyle/>
          <a:p>
            <a:pPr>
              <a:spcBef>
                <a:spcPct val="50000"/>
              </a:spcBef>
            </a:pPr>
            <a:r>
              <a:rPr lang="es-ES" sz="2000" dirty="0"/>
              <a:t>P = 4 </a:t>
            </a:r>
            <a:r>
              <a:rPr lang="es-ES" sz="2000" dirty="0">
                <a:cs typeface="Arial" charset="0"/>
              </a:rPr>
              <a:t>• x  cm</a:t>
            </a:r>
            <a:endParaRPr lang="en-US" sz="2000" dirty="0"/>
          </a:p>
        </p:txBody>
      </p:sp>
      <p:pic>
        <p:nvPicPr>
          <p:cNvPr id="19" name="Picture 30" descr="trafico--200x160">
            <a:hlinkClick r:id="rId3"/>
          </p:cNvPr>
          <p:cNvPicPr>
            <a:picLocks noChangeAspect="1" noChangeArrowheads="1"/>
          </p:cNvPicPr>
          <p:nvPr/>
        </p:nvPicPr>
        <p:blipFill>
          <a:blip r:embed="rId4" cstate="print"/>
          <a:srcRect/>
          <a:stretch>
            <a:fillRect/>
          </a:stretch>
        </p:blipFill>
        <p:spPr bwMode="auto">
          <a:xfrm>
            <a:off x="685800" y="4648200"/>
            <a:ext cx="1981200" cy="1582738"/>
          </a:xfrm>
          <a:prstGeom prst="rect">
            <a:avLst/>
          </a:prstGeom>
          <a:noFill/>
        </p:spPr>
      </p:pic>
      <p:sp>
        <p:nvSpPr>
          <p:cNvPr id="20" name="Text Box 31"/>
          <p:cNvSpPr txBox="1">
            <a:spLocks noChangeArrowheads="1"/>
          </p:cNvSpPr>
          <p:nvPr/>
        </p:nvSpPr>
        <p:spPr bwMode="auto">
          <a:xfrm>
            <a:off x="2895600" y="4648200"/>
            <a:ext cx="5715000" cy="581025"/>
          </a:xfrm>
          <a:prstGeom prst="rect">
            <a:avLst/>
          </a:prstGeom>
          <a:noFill/>
          <a:ln w="9525">
            <a:noFill/>
            <a:miter lim="800000"/>
            <a:headEnd/>
            <a:tailEnd/>
          </a:ln>
          <a:effectLst/>
        </p:spPr>
        <p:txBody>
          <a:bodyPr>
            <a:spAutoFit/>
          </a:bodyPr>
          <a:lstStyle/>
          <a:p>
            <a:pPr>
              <a:spcBef>
                <a:spcPct val="50000"/>
              </a:spcBef>
            </a:pPr>
            <a:r>
              <a:rPr lang="es-ES" sz="1600"/>
              <a:t>Si un auto recorre 50 km en t minutos, la velocidad promedio del auto est</a:t>
            </a:r>
            <a:r>
              <a:rPr lang="es-ES" altLang="ja-JP" sz="1600"/>
              <a:t>á</a:t>
            </a:r>
            <a:r>
              <a:rPr lang="es-ES" sz="1600"/>
              <a:t> dada por: </a:t>
            </a:r>
            <a:endParaRPr lang="en-US" sz="1600"/>
          </a:p>
        </p:txBody>
      </p:sp>
      <p:sp>
        <p:nvSpPr>
          <p:cNvPr id="21" name="Text Box 32"/>
          <p:cNvSpPr txBox="1">
            <a:spLocks noChangeArrowheads="1"/>
          </p:cNvSpPr>
          <p:nvPr/>
        </p:nvSpPr>
        <p:spPr bwMode="auto">
          <a:xfrm>
            <a:off x="4038600" y="5562600"/>
            <a:ext cx="1981200" cy="396875"/>
          </a:xfrm>
          <a:prstGeom prst="rect">
            <a:avLst/>
          </a:prstGeom>
          <a:noFill/>
          <a:ln w="9525">
            <a:noFill/>
            <a:miter lim="800000"/>
            <a:headEnd/>
            <a:tailEnd/>
          </a:ln>
          <a:effectLst/>
        </p:spPr>
        <p:txBody>
          <a:bodyPr>
            <a:spAutoFit/>
          </a:bodyPr>
          <a:lstStyle/>
          <a:p>
            <a:pPr>
              <a:spcBef>
                <a:spcPct val="50000"/>
              </a:spcBef>
            </a:pPr>
            <a:r>
              <a:rPr lang="es-ES" sz="2000"/>
              <a:t>V= </a:t>
            </a:r>
            <a:endParaRPr lang="en-US" sz="2000"/>
          </a:p>
        </p:txBody>
      </p:sp>
      <p:graphicFrame>
        <p:nvGraphicFramePr>
          <p:cNvPr id="22" name="Object 35"/>
          <p:cNvGraphicFramePr>
            <a:graphicFrameLocks noChangeAspect="1"/>
          </p:cNvGraphicFramePr>
          <p:nvPr/>
        </p:nvGraphicFramePr>
        <p:xfrm>
          <a:off x="4495800" y="5376863"/>
          <a:ext cx="412750" cy="719137"/>
        </p:xfrm>
        <a:graphic>
          <a:graphicData uri="http://schemas.openxmlformats.org/presentationml/2006/ole">
            <mc:AlternateContent xmlns:mc="http://schemas.openxmlformats.org/markup-compatibility/2006">
              <mc:Choice xmlns:v="urn:schemas-microsoft-com:vml" Requires="v">
                <p:oleObj spid="_x0000_s112653" name="Equation" r:id="rId5" imgW="203200" imgH="355600" progId="">
                  <p:embed/>
                </p:oleObj>
              </mc:Choice>
              <mc:Fallback>
                <p:oleObj name="Equation" r:id="rId5" imgW="203200" imgH="3556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5376863"/>
                        <a:ext cx="41275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Text Box 36"/>
          <p:cNvSpPr txBox="1">
            <a:spLocks noChangeArrowheads="1"/>
          </p:cNvSpPr>
          <p:nvPr/>
        </p:nvSpPr>
        <p:spPr bwMode="auto">
          <a:xfrm>
            <a:off x="4953000" y="5562600"/>
            <a:ext cx="914400" cy="396875"/>
          </a:xfrm>
          <a:prstGeom prst="rect">
            <a:avLst/>
          </a:prstGeom>
          <a:noFill/>
          <a:ln w="9525">
            <a:noFill/>
            <a:miter lim="800000"/>
            <a:headEnd/>
            <a:tailEnd/>
          </a:ln>
          <a:effectLst/>
        </p:spPr>
        <p:txBody>
          <a:bodyPr>
            <a:spAutoFit/>
          </a:bodyPr>
          <a:lstStyle/>
          <a:p>
            <a:pPr>
              <a:spcBef>
                <a:spcPct val="50000"/>
              </a:spcBef>
            </a:pPr>
            <a:r>
              <a:rPr lang="es-ES" sz="2000"/>
              <a:t>km/h</a:t>
            </a:r>
            <a:endParaRPr lang="en-US" sz="2000"/>
          </a:p>
        </p:txBody>
      </p:sp>
      <p:sp>
        <p:nvSpPr>
          <p:cNvPr id="24" name="23 Marcador de número de diapositiva"/>
          <p:cNvSpPr>
            <a:spLocks noGrp="1"/>
          </p:cNvSpPr>
          <p:nvPr>
            <p:ph type="sldNum" sz="quarter" idx="12"/>
          </p:nvPr>
        </p:nvSpPr>
        <p:spPr/>
        <p:txBody>
          <a:bodyPr/>
          <a:lstStyle/>
          <a:p>
            <a:fld id="{042AED99-7FB4-404E-8A97-64753DCE42EC}" type="slidenum">
              <a:rPr kumimoji="0" lang="en-US" smtClean="0"/>
              <a:pPr/>
              <a:t>6</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wd">
                                    <p:tmAbs val="300"/>
                                  </p:iterate>
                                  <p:childTnLst>
                                    <p:set>
                                      <p:cBhvr>
                                        <p:cTn id="23" dur="1" fill="hold">
                                          <p:stCondLst>
                                            <p:cond delay="299"/>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type="wd">
                                    <p:tmAbs val="300"/>
                                  </p:iterate>
                                  <p:childTnLst>
                                    <p:set>
                                      <p:cBhvr>
                                        <p:cTn id="46" dur="1" fill="hold">
                                          <p:stCondLst>
                                            <p:cond delay="299"/>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3"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1+#ppt_w/2"/>
                                          </p:val>
                                        </p:tav>
                                        <p:tav tm="100000">
                                          <p:val>
                                            <p:strVal val="#ppt_x"/>
                                          </p:val>
                                        </p:tav>
                                      </p:tavLst>
                                    </p:anim>
                                    <p:anim calcmode="lin" valueType="num">
                                      <p:cBhvr additive="base">
                                        <p:cTn id="5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iterate type="wd">
                                    <p:tmAbs val="300"/>
                                  </p:iterate>
                                  <p:childTnLst>
                                    <p:set>
                                      <p:cBhvr>
                                        <p:cTn id="62" dur="1" fill="hold">
                                          <p:stCondLst>
                                            <p:cond delay="299"/>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499"/>
                                          </p:stCondLst>
                                        </p:cTn>
                                        <p:tgtEl>
                                          <p:spTgt spid="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9" grpId="0" autoUpdateAnimBg="0"/>
      <p:bldP spid="10" grpId="0" autoUpdateAnimBg="0"/>
      <p:bldP spid="11" grpId="0" autoUpdateAnimBg="0"/>
      <p:bldP spid="16" grpId="0" autoUpdateAnimBg="0"/>
      <p:bldP spid="17" grpId="0" autoUpdateAnimBg="0"/>
      <p:bldP spid="18" grpId="0" autoUpdateAnimBg="0"/>
      <p:bldP spid="20" grpId="0" autoUpdateAnimBg="0"/>
      <p:bldP spid="21" grpId="0" autoUpdateAnimBg="0"/>
      <p:bldP spid="2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667000" y="974725"/>
            <a:ext cx="6057900" cy="1006475"/>
          </a:xfrm>
          <a:prstGeom prst="rect">
            <a:avLst/>
          </a:prstGeom>
          <a:noFill/>
          <a:ln w="9525">
            <a:noFill/>
            <a:miter lim="800000"/>
            <a:headEnd/>
            <a:tailEnd/>
          </a:ln>
          <a:effectLst/>
        </p:spPr>
        <p:txBody>
          <a:bodyPr wrap="square">
            <a:spAutoFit/>
          </a:bodyPr>
          <a:lstStyle/>
          <a:p>
            <a:pPr algn="just">
              <a:spcBef>
                <a:spcPct val="50000"/>
              </a:spcBef>
            </a:pPr>
            <a:r>
              <a:rPr lang="es-ES" sz="2000" dirty="0"/>
              <a:t>Al utilizar el </a:t>
            </a:r>
            <a:r>
              <a:rPr lang="es-ES" sz="2000" b="1" dirty="0">
                <a:solidFill>
                  <a:srgbClr val="800080"/>
                </a:solidFill>
              </a:rPr>
              <a:t>lenguaje algebraico</a:t>
            </a:r>
            <a:r>
              <a:rPr lang="es-ES" sz="2000" dirty="0"/>
              <a:t>, normalmente </a:t>
            </a:r>
            <a:r>
              <a:rPr lang="es-ES" sz="2000" dirty="0">
                <a:solidFill>
                  <a:srgbClr val="800080"/>
                </a:solidFill>
              </a:rPr>
              <a:t>no </a:t>
            </a:r>
            <a:r>
              <a:rPr lang="es-ES" sz="2000" dirty="0"/>
              <a:t>escribimos los signos de multiplicación ( </a:t>
            </a:r>
            <a:r>
              <a:rPr lang="es-ES" sz="2000" dirty="0">
                <a:cs typeface="Arial" charset="0"/>
              </a:rPr>
              <a:t>• , </a:t>
            </a:r>
            <a:r>
              <a:rPr lang="es-ES" sz="2000" dirty="0">
                <a:cs typeface="Arial" charset="0"/>
                <a:sym typeface="Symbol" pitchFamily="18" charset="2"/>
              </a:rPr>
              <a:t>)  </a:t>
            </a:r>
            <a:r>
              <a:rPr lang="es-ES" sz="2000" dirty="0"/>
              <a:t>o división (</a:t>
            </a:r>
            <a:r>
              <a:rPr lang="es-ES" sz="2000" dirty="0">
                <a:cs typeface="Arial" charset="0"/>
                <a:sym typeface="Symbol" pitchFamily="18" charset="2"/>
              </a:rPr>
              <a:t></a:t>
            </a:r>
            <a:r>
              <a:rPr lang="es-ES" sz="2000" dirty="0"/>
              <a:t> , :</a:t>
            </a:r>
            <a:r>
              <a:rPr lang="es-ES" sz="2000" dirty="0">
                <a:cs typeface="Arial" charset="0"/>
                <a:sym typeface="Symbol" pitchFamily="18" charset="2"/>
              </a:rPr>
              <a:t>)</a:t>
            </a:r>
            <a:r>
              <a:rPr lang="es-ES" sz="2000" dirty="0"/>
              <a:t> en las expresiones.</a:t>
            </a:r>
            <a:endParaRPr lang="en-US" sz="2000" dirty="0"/>
          </a:p>
        </p:txBody>
      </p:sp>
      <p:sp>
        <p:nvSpPr>
          <p:cNvPr id="3" name="Text Box 7"/>
          <p:cNvSpPr txBox="1">
            <a:spLocks noChangeArrowheads="1"/>
          </p:cNvSpPr>
          <p:nvPr/>
        </p:nvSpPr>
        <p:spPr bwMode="auto">
          <a:xfrm>
            <a:off x="457200" y="1981200"/>
            <a:ext cx="3352800" cy="396875"/>
          </a:xfrm>
          <a:prstGeom prst="rect">
            <a:avLst/>
          </a:prstGeom>
          <a:noFill/>
          <a:ln w="9525">
            <a:noFill/>
            <a:miter lim="800000"/>
            <a:headEnd/>
            <a:tailEnd/>
          </a:ln>
          <a:effectLst/>
        </p:spPr>
        <p:txBody>
          <a:bodyPr>
            <a:spAutoFit/>
          </a:bodyPr>
          <a:lstStyle/>
          <a:p>
            <a:pPr>
              <a:spcBef>
                <a:spcPct val="50000"/>
              </a:spcBef>
            </a:pPr>
            <a:r>
              <a:rPr lang="es-ES" sz="2000"/>
              <a:t>Así, </a:t>
            </a:r>
            <a:endParaRPr lang="en-US" sz="2000"/>
          </a:p>
        </p:txBody>
      </p:sp>
      <p:sp>
        <p:nvSpPr>
          <p:cNvPr id="4" name="Text Box 15"/>
          <p:cNvSpPr txBox="1">
            <a:spLocks noChangeArrowheads="1"/>
          </p:cNvSpPr>
          <p:nvPr/>
        </p:nvSpPr>
        <p:spPr bwMode="auto">
          <a:xfrm>
            <a:off x="1219200" y="5029200"/>
            <a:ext cx="1066800" cy="396875"/>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3 </a:t>
            </a:r>
            <a:r>
              <a:rPr lang="es-ES" sz="2000" dirty="0">
                <a:latin typeface="Arial" pitchFamily="34" charset="0"/>
                <a:cs typeface="Arial" pitchFamily="34" charset="0"/>
                <a:sym typeface="Symbol" pitchFamily="18" charset="2"/>
              </a:rPr>
              <a:t>• 2x</a:t>
            </a:r>
            <a:endParaRPr lang="en-US" sz="2000" dirty="0">
              <a:latin typeface="Arial" pitchFamily="34" charset="0"/>
              <a:cs typeface="Arial" pitchFamily="34" charset="0"/>
              <a:sym typeface="Symbol" pitchFamily="18" charset="2"/>
            </a:endParaRPr>
          </a:p>
        </p:txBody>
      </p:sp>
      <p:sp>
        <p:nvSpPr>
          <p:cNvPr id="5" name="Text Box 20"/>
          <p:cNvSpPr txBox="1">
            <a:spLocks noChangeArrowheads="1"/>
          </p:cNvSpPr>
          <p:nvPr/>
        </p:nvSpPr>
        <p:spPr bwMode="auto">
          <a:xfrm>
            <a:off x="2895600" y="4953000"/>
            <a:ext cx="1219200" cy="336550"/>
          </a:xfrm>
          <a:prstGeom prst="rect">
            <a:avLst/>
          </a:prstGeom>
          <a:noFill/>
          <a:ln w="9525">
            <a:noFill/>
            <a:miter lim="800000"/>
            <a:headEnd/>
            <a:tailEnd/>
          </a:ln>
          <a:effectLst/>
        </p:spPr>
        <p:txBody>
          <a:bodyPr>
            <a:spAutoFit/>
          </a:bodyPr>
          <a:lstStyle/>
          <a:p>
            <a:pPr>
              <a:spcBef>
                <a:spcPct val="50000"/>
              </a:spcBef>
            </a:pPr>
            <a:r>
              <a:rPr lang="es-ES" sz="1600"/>
              <a:t>Se escribe</a:t>
            </a:r>
            <a:endParaRPr lang="en-US" sz="1600"/>
          </a:p>
        </p:txBody>
      </p:sp>
      <p:sp>
        <p:nvSpPr>
          <p:cNvPr id="6" name="Text Box 22"/>
          <p:cNvSpPr txBox="1">
            <a:spLocks noChangeArrowheads="1"/>
          </p:cNvSpPr>
          <p:nvPr/>
        </p:nvSpPr>
        <p:spPr bwMode="auto">
          <a:xfrm>
            <a:off x="4648200" y="5029200"/>
            <a:ext cx="762000" cy="396875"/>
          </a:xfrm>
          <a:prstGeom prst="rect">
            <a:avLst/>
          </a:prstGeom>
          <a:noFill/>
          <a:ln w="9525">
            <a:noFill/>
            <a:miter lim="800000"/>
            <a:headEnd/>
            <a:tailEnd/>
          </a:ln>
          <a:effectLst/>
        </p:spPr>
        <p:txBody>
          <a:bodyPr>
            <a:spAutoFit/>
          </a:bodyPr>
          <a:lstStyle/>
          <a:p>
            <a:pPr>
              <a:spcBef>
                <a:spcPct val="50000"/>
              </a:spcBef>
            </a:pPr>
            <a:r>
              <a:rPr lang="es-ES" sz="2000"/>
              <a:t>6x</a:t>
            </a:r>
            <a:endParaRPr lang="en-US" sz="2000"/>
          </a:p>
        </p:txBody>
      </p:sp>
      <p:sp>
        <p:nvSpPr>
          <p:cNvPr id="7" name="Line 28"/>
          <p:cNvSpPr>
            <a:spLocks noChangeShapeType="1"/>
          </p:cNvSpPr>
          <p:nvPr/>
        </p:nvSpPr>
        <p:spPr bwMode="auto">
          <a:xfrm>
            <a:off x="2895600" y="5334000"/>
            <a:ext cx="1295400" cy="0"/>
          </a:xfrm>
          <a:prstGeom prst="line">
            <a:avLst/>
          </a:prstGeom>
          <a:noFill/>
          <a:ln w="9525">
            <a:solidFill>
              <a:srgbClr val="0000FF"/>
            </a:solidFill>
            <a:prstDash val="dash"/>
            <a:round/>
            <a:headEnd/>
            <a:tailEnd type="triangle" w="med" len="med"/>
          </a:ln>
          <a:effectLst/>
        </p:spPr>
        <p:txBody>
          <a:bodyPr/>
          <a:lstStyle/>
          <a:p>
            <a:endParaRPr lang="es-CL"/>
          </a:p>
        </p:txBody>
      </p:sp>
      <p:sp>
        <p:nvSpPr>
          <p:cNvPr id="8" name="Text Box 29"/>
          <p:cNvSpPr txBox="1">
            <a:spLocks noChangeArrowheads="1"/>
          </p:cNvSpPr>
          <p:nvPr/>
        </p:nvSpPr>
        <p:spPr bwMode="auto">
          <a:xfrm>
            <a:off x="838200" y="2971800"/>
            <a:ext cx="1828800" cy="396875"/>
          </a:xfrm>
          <a:prstGeom prst="rect">
            <a:avLst/>
          </a:prstGeom>
          <a:noFill/>
          <a:ln w="9525">
            <a:noFill/>
            <a:miter lim="800000"/>
            <a:headEnd/>
            <a:tailEnd/>
          </a:ln>
          <a:effectLst/>
        </p:spPr>
        <p:txBody>
          <a:bodyPr>
            <a:spAutoFit/>
          </a:bodyPr>
          <a:lstStyle/>
          <a:p>
            <a:pPr>
              <a:spcBef>
                <a:spcPct val="50000"/>
              </a:spcBef>
            </a:pPr>
            <a:r>
              <a:rPr lang="es-ES" sz="2000"/>
              <a:t>1 </a:t>
            </a:r>
            <a:r>
              <a:rPr lang="es-ES" sz="2000">
                <a:cs typeface="Arial" charset="0"/>
                <a:sym typeface="Symbol" pitchFamily="18" charset="2"/>
              </a:rPr>
              <a:t>• n   </a:t>
            </a:r>
            <a:r>
              <a:rPr lang="es-ES" altLang="ja-JP" sz="2000">
                <a:cs typeface="Arial" charset="0"/>
                <a:sym typeface="Symbol" pitchFamily="18" charset="2"/>
              </a:rPr>
              <a:t>o</a:t>
            </a:r>
            <a:r>
              <a:rPr lang="es-ES" sz="2000">
                <a:cs typeface="Arial" charset="0"/>
                <a:sym typeface="Symbol" pitchFamily="18" charset="2"/>
              </a:rPr>
              <a:t>  n • 1</a:t>
            </a:r>
            <a:endParaRPr lang="en-US" sz="2000">
              <a:cs typeface="Arial" charset="0"/>
              <a:sym typeface="Symbol" pitchFamily="18" charset="2"/>
            </a:endParaRPr>
          </a:p>
        </p:txBody>
      </p:sp>
      <p:sp>
        <p:nvSpPr>
          <p:cNvPr id="9" name="Line 30"/>
          <p:cNvSpPr>
            <a:spLocks noChangeShapeType="1"/>
          </p:cNvSpPr>
          <p:nvPr/>
        </p:nvSpPr>
        <p:spPr bwMode="auto">
          <a:xfrm>
            <a:off x="2895600" y="3200400"/>
            <a:ext cx="1295400" cy="0"/>
          </a:xfrm>
          <a:prstGeom prst="line">
            <a:avLst/>
          </a:prstGeom>
          <a:noFill/>
          <a:ln w="9525">
            <a:solidFill>
              <a:srgbClr val="0000FF"/>
            </a:solidFill>
            <a:prstDash val="dash"/>
            <a:round/>
            <a:headEnd/>
            <a:tailEnd type="triangle" w="med" len="med"/>
          </a:ln>
          <a:effectLst/>
        </p:spPr>
        <p:txBody>
          <a:bodyPr/>
          <a:lstStyle/>
          <a:p>
            <a:endParaRPr lang="es-CL"/>
          </a:p>
        </p:txBody>
      </p:sp>
      <p:sp>
        <p:nvSpPr>
          <p:cNvPr id="10" name="Text Box 31"/>
          <p:cNvSpPr txBox="1">
            <a:spLocks noChangeArrowheads="1"/>
          </p:cNvSpPr>
          <p:nvPr/>
        </p:nvSpPr>
        <p:spPr bwMode="auto">
          <a:xfrm>
            <a:off x="2895600" y="2819400"/>
            <a:ext cx="1219200" cy="336550"/>
          </a:xfrm>
          <a:prstGeom prst="rect">
            <a:avLst/>
          </a:prstGeom>
          <a:noFill/>
          <a:ln w="9525">
            <a:noFill/>
            <a:miter lim="800000"/>
            <a:headEnd/>
            <a:tailEnd/>
          </a:ln>
          <a:effectLst/>
        </p:spPr>
        <p:txBody>
          <a:bodyPr>
            <a:spAutoFit/>
          </a:bodyPr>
          <a:lstStyle/>
          <a:p>
            <a:pPr>
              <a:spcBef>
                <a:spcPct val="50000"/>
              </a:spcBef>
            </a:pPr>
            <a:r>
              <a:rPr lang="es-ES" sz="1600"/>
              <a:t>Se escribe</a:t>
            </a:r>
            <a:endParaRPr lang="en-US" sz="1600"/>
          </a:p>
        </p:txBody>
      </p:sp>
      <p:sp>
        <p:nvSpPr>
          <p:cNvPr id="11" name="Text Box 32"/>
          <p:cNvSpPr txBox="1">
            <a:spLocks noChangeArrowheads="1"/>
          </p:cNvSpPr>
          <p:nvPr/>
        </p:nvSpPr>
        <p:spPr bwMode="auto">
          <a:xfrm>
            <a:off x="4572000" y="2971800"/>
            <a:ext cx="609600" cy="396875"/>
          </a:xfrm>
          <a:prstGeom prst="rect">
            <a:avLst/>
          </a:prstGeom>
          <a:noFill/>
          <a:ln w="9525">
            <a:noFill/>
            <a:miter lim="800000"/>
            <a:headEnd/>
            <a:tailEnd/>
          </a:ln>
          <a:effectLst/>
        </p:spPr>
        <p:txBody>
          <a:bodyPr>
            <a:spAutoFit/>
          </a:bodyPr>
          <a:lstStyle/>
          <a:p>
            <a:pPr>
              <a:spcBef>
                <a:spcPct val="50000"/>
              </a:spcBef>
            </a:pPr>
            <a:r>
              <a:rPr lang="es-ES" sz="2000"/>
              <a:t>n</a:t>
            </a:r>
            <a:endParaRPr lang="en-US" sz="2000"/>
          </a:p>
        </p:txBody>
      </p:sp>
      <p:sp>
        <p:nvSpPr>
          <p:cNvPr id="12" name="Text Box 36"/>
          <p:cNvSpPr txBox="1">
            <a:spLocks noChangeArrowheads="1"/>
          </p:cNvSpPr>
          <p:nvPr/>
        </p:nvSpPr>
        <p:spPr bwMode="auto">
          <a:xfrm>
            <a:off x="838200" y="3429000"/>
            <a:ext cx="1828800" cy="396875"/>
          </a:xfrm>
          <a:prstGeom prst="rect">
            <a:avLst/>
          </a:prstGeom>
          <a:noFill/>
          <a:ln w="9525">
            <a:noFill/>
            <a:miter lim="800000"/>
            <a:headEnd/>
            <a:tailEnd/>
          </a:ln>
          <a:effectLst/>
        </p:spPr>
        <p:txBody>
          <a:bodyPr>
            <a:spAutoFit/>
          </a:bodyPr>
          <a:lstStyle/>
          <a:p>
            <a:pPr>
              <a:spcBef>
                <a:spcPct val="50000"/>
              </a:spcBef>
            </a:pPr>
            <a:r>
              <a:rPr lang="es-ES" sz="2000"/>
              <a:t>p </a:t>
            </a:r>
            <a:r>
              <a:rPr lang="es-ES" sz="2000">
                <a:cs typeface="Arial" charset="0"/>
                <a:sym typeface="Symbol" pitchFamily="18" charset="2"/>
              </a:rPr>
              <a:t>• q   </a:t>
            </a:r>
            <a:r>
              <a:rPr lang="es-ES" altLang="ja-JP" sz="2000">
                <a:cs typeface="Arial" charset="0"/>
                <a:sym typeface="Symbol" pitchFamily="18" charset="2"/>
              </a:rPr>
              <a:t>o</a:t>
            </a:r>
            <a:r>
              <a:rPr lang="es-ES" sz="2000">
                <a:cs typeface="Arial" charset="0"/>
                <a:sym typeface="Symbol" pitchFamily="18" charset="2"/>
              </a:rPr>
              <a:t>  q • p</a:t>
            </a:r>
            <a:endParaRPr lang="en-US" sz="2000">
              <a:cs typeface="Arial" charset="0"/>
              <a:sym typeface="Symbol" pitchFamily="18" charset="2"/>
            </a:endParaRPr>
          </a:p>
        </p:txBody>
      </p:sp>
      <p:sp>
        <p:nvSpPr>
          <p:cNvPr id="13" name="Line 37"/>
          <p:cNvSpPr>
            <a:spLocks noChangeShapeType="1"/>
          </p:cNvSpPr>
          <p:nvPr/>
        </p:nvSpPr>
        <p:spPr bwMode="auto">
          <a:xfrm>
            <a:off x="2895600" y="3733800"/>
            <a:ext cx="1295400" cy="0"/>
          </a:xfrm>
          <a:prstGeom prst="line">
            <a:avLst/>
          </a:prstGeom>
          <a:noFill/>
          <a:ln w="9525">
            <a:solidFill>
              <a:srgbClr val="0000FF"/>
            </a:solidFill>
            <a:prstDash val="dash"/>
            <a:round/>
            <a:headEnd/>
            <a:tailEnd type="triangle" w="med" len="med"/>
          </a:ln>
          <a:effectLst/>
        </p:spPr>
        <p:txBody>
          <a:bodyPr/>
          <a:lstStyle/>
          <a:p>
            <a:endParaRPr lang="es-CL"/>
          </a:p>
        </p:txBody>
      </p:sp>
      <p:sp>
        <p:nvSpPr>
          <p:cNvPr id="14" name="Text Box 38"/>
          <p:cNvSpPr txBox="1">
            <a:spLocks noChangeArrowheads="1"/>
          </p:cNvSpPr>
          <p:nvPr/>
        </p:nvSpPr>
        <p:spPr bwMode="auto">
          <a:xfrm>
            <a:off x="2895600" y="3352800"/>
            <a:ext cx="1219200" cy="336550"/>
          </a:xfrm>
          <a:prstGeom prst="rect">
            <a:avLst/>
          </a:prstGeom>
          <a:noFill/>
          <a:ln w="9525">
            <a:noFill/>
            <a:miter lim="800000"/>
            <a:headEnd/>
            <a:tailEnd/>
          </a:ln>
          <a:effectLst/>
        </p:spPr>
        <p:txBody>
          <a:bodyPr>
            <a:spAutoFit/>
          </a:bodyPr>
          <a:lstStyle/>
          <a:p>
            <a:pPr>
              <a:spcBef>
                <a:spcPct val="50000"/>
              </a:spcBef>
            </a:pPr>
            <a:r>
              <a:rPr lang="es-ES" sz="1600"/>
              <a:t>Se escribe</a:t>
            </a:r>
            <a:endParaRPr lang="en-US" sz="1600"/>
          </a:p>
        </p:txBody>
      </p:sp>
      <p:sp>
        <p:nvSpPr>
          <p:cNvPr id="15" name="Text Box 39"/>
          <p:cNvSpPr txBox="1">
            <a:spLocks noChangeArrowheads="1"/>
          </p:cNvSpPr>
          <p:nvPr/>
        </p:nvSpPr>
        <p:spPr bwMode="auto">
          <a:xfrm>
            <a:off x="4648200" y="3429000"/>
            <a:ext cx="609600" cy="396875"/>
          </a:xfrm>
          <a:prstGeom prst="rect">
            <a:avLst/>
          </a:prstGeom>
          <a:noFill/>
          <a:ln w="9525">
            <a:noFill/>
            <a:miter lim="800000"/>
            <a:headEnd/>
            <a:tailEnd/>
          </a:ln>
          <a:effectLst/>
        </p:spPr>
        <p:txBody>
          <a:bodyPr>
            <a:spAutoFit/>
          </a:bodyPr>
          <a:lstStyle/>
          <a:p>
            <a:pPr>
              <a:spcBef>
                <a:spcPct val="50000"/>
              </a:spcBef>
            </a:pPr>
            <a:r>
              <a:rPr lang="es-ES" sz="2000"/>
              <a:t>pq</a:t>
            </a:r>
            <a:endParaRPr lang="en-US" sz="2000"/>
          </a:p>
        </p:txBody>
      </p:sp>
      <p:sp>
        <p:nvSpPr>
          <p:cNvPr id="16" name="Text Box 44"/>
          <p:cNvSpPr txBox="1">
            <a:spLocks noChangeArrowheads="1"/>
          </p:cNvSpPr>
          <p:nvPr/>
        </p:nvSpPr>
        <p:spPr bwMode="auto">
          <a:xfrm>
            <a:off x="990600" y="4038600"/>
            <a:ext cx="1828800" cy="396875"/>
          </a:xfrm>
          <a:prstGeom prst="rect">
            <a:avLst/>
          </a:prstGeom>
          <a:noFill/>
          <a:ln w="9525">
            <a:noFill/>
            <a:miter lim="800000"/>
            <a:headEnd/>
            <a:tailEnd/>
          </a:ln>
          <a:effectLst/>
        </p:spPr>
        <p:txBody>
          <a:bodyPr>
            <a:spAutoFit/>
          </a:bodyPr>
          <a:lstStyle/>
          <a:p>
            <a:pPr>
              <a:spcBef>
                <a:spcPct val="50000"/>
              </a:spcBef>
            </a:pPr>
            <a:r>
              <a:rPr lang="es-ES" sz="2000"/>
              <a:t>b </a:t>
            </a:r>
            <a:r>
              <a:rPr lang="es-ES" sz="2000">
                <a:cs typeface="Arial" charset="0"/>
                <a:sym typeface="Symbol" pitchFamily="18" charset="2"/>
              </a:rPr>
              <a:t>• (x + 3) </a:t>
            </a:r>
            <a:endParaRPr lang="en-US" sz="2000">
              <a:cs typeface="Arial" charset="0"/>
              <a:sym typeface="Symbol" pitchFamily="18" charset="2"/>
            </a:endParaRPr>
          </a:p>
        </p:txBody>
      </p:sp>
      <p:sp>
        <p:nvSpPr>
          <p:cNvPr id="17" name="Line 45"/>
          <p:cNvSpPr>
            <a:spLocks noChangeShapeType="1"/>
          </p:cNvSpPr>
          <p:nvPr/>
        </p:nvSpPr>
        <p:spPr bwMode="auto">
          <a:xfrm>
            <a:off x="2895600" y="4267200"/>
            <a:ext cx="1295400" cy="0"/>
          </a:xfrm>
          <a:prstGeom prst="line">
            <a:avLst/>
          </a:prstGeom>
          <a:noFill/>
          <a:ln w="9525">
            <a:solidFill>
              <a:srgbClr val="0000FF"/>
            </a:solidFill>
            <a:prstDash val="dash"/>
            <a:round/>
            <a:headEnd/>
            <a:tailEnd type="triangle" w="med" len="med"/>
          </a:ln>
          <a:effectLst/>
        </p:spPr>
        <p:txBody>
          <a:bodyPr/>
          <a:lstStyle/>
          <a:p>
            <a:endParaRPr lang="es-CL"/>
          </a:p>
        </p:txBody>
      </p:sp>
      <p:sp>
        <p:nvSpPr>
          <p:cNvPr id="18" name="Text Box 46"/>
          <p:cNvSpPr txBox="1">
            <a:spLocks noChangeArrowheads="1"/>
          </p:cNvSpPr>
          <p:nvPr/>
        </p:nvSpPr>
        <p:spPr bwMode="auto">
          <a:xfrm>
            <a:off x="2895600" y="3962400"/>
            <a:ext cx="1219200" cy="336550"/>
          </a:xfrm>
          <a:prstGeom prst="rect">
            <a:avLst/>
          </a:prstGeom>
          <a:noFill/>
          <a:ln w="9525">
            <a:noFill/>
            <a:miter lim="800000"/>
            <a:headEnd/>
            <a:tailEnd/>
          </a:ln>
          <a:effectLst/>
        </p:spPr>
        <p:txBody>
          <a:bodyPr>
            <a:spAutoFit/>
          </a:bodyPr>
          <a:lstStyle/>
          <a:p>
            <a:pPr>
              <a:spcBef>
                <a:spcPct val="50000"/>
              </a:spcBef>
            </a:pPr>
            <a:r>
              <a:rPr lang="es-ES" sz="1600"/>
              <a:t>Se escribe</a:t>
            </a:r>
            <a:endParaRPr lang="en-US" sz="1600"/>
          </a:p>
        </p:txBody>
      </p:sp>
      <p:sp>
        <p:nvSpPr>
          <p:cNvPr id="19" name="Text Box 47"/>
          <p:cNvSpPr txBox="1">
            <a:spLocks noChangeArrowheads="1"/>
          </p:cNvSpPr>
          <p:nvPr/>
        </p:nvSpPr>
        <p:spPr bwMode="auto">
          <a:xfrm>
            <a:off x="4495800" y="3962400"/>
            <a:ext cx="1447800" cy="396875"/>
          </a:xfrm>
          <a:prstGeom prst="rect">
            <a:avLst/>
          </a:prstGeom>
          <a:noFill/>
          <a:ln w="9525">
            <a:noFill/>
            <a:miter lim="800000"/>
            <a:headEnd/>
            <a:tailEnd/>
          </a:ln>
          <a:effectLst/>
        </p:spPr>
        <p:txBody>
          <a:bodyPr>
            <a:spAutoFit/>
          </a:bodyPr>
          <a:lstStyle/>
          <a:p>
            <a:pPr>
              <a:spcBef>
                <a:spcPct val="50000"/>
              </a:spcBef>
            </a:pPr>
            <a:r>
              <a:rPr lang="es-ES" sz="2000"/>
              <a:t>b(x + 3)</a:t>
            </a:r>
            <a:endParaRPr lang="en-US" sz="2000"/>
          </a:p>
        </p:txBody>
      </p:sp>
      <p:sp>
        <p:nvSpPr>
          <p:cNvPr id="20" name="Text Box 49"/>
          <p:cNvSpPr txBox="1">
            <a:spLocks noChangeArrowheads="1"/>
          </p:cNvSpPr>
          <p:nvPr/>
        </p:nvSpPr>
        <p:spPr bwMode="auto">
          <a:xfrm>
            <a:off x="1066800" y="4495800"/>
            <a:ext cx="1828800" cy="396875"/>
          </a:xfrm>
          <a:prstGeom prst="rect">
            <a:avLst/>
          </a:prstGeom>
          <a:noFill/>
          <a:ln w="9525">
            <a:noFill/>
            <a:miter lim="800000"/>
            <a:headEnd/>
            <a:tailEnd/>
          </a:ln>
          <a:effectLst/>
        </p:spPr>
        <p:txBody>
          <a:bodyPr>
            <a:spAutoFit/>
          </a:bodyPr>
          <a:lstStyle/>
          <a:p>
            <a:pPr>
              <a:spcBef>
                <a:spcPct val="50000"/>
              </a:spcBef>
            </a:pPr>
            <a:r>
              <a:rPr lang="es-ES" sz="2000"/>
              <a:t>(a + b) </a:t>
            </a:r>
            <a:r>
              <a:rPr lang="es-ES" sz="2000">
                <a:sym typeface="Symbol" pitchFamily="18" charset="2"/>
              </a:rPr>
              <a:t> c</a:t>
            </a:r>
            <a:endParaRPr lang="en-US" sz="2000">
              <a:cs typeface="Arial" charset="0"/>
              <a:sym typeface="Symbol" pitchFamily="18" charset="2"/>
            </a:endParaRPr>
          </a:p>
        </p:txBody>
      </p:sp>
      <p:sp>
        <p:nvSpPr>
          <p:cNvPr id="21" name="Line 50"/>
          <p:cNvSpPr>
            <a:spLocks noChangeShapeType="1"/>
          </p:cNvSpPr>
          <p:nvPr/>
        </p:nvSpPr>
        <p:spPr bwMode="auto">
          <a:xfrm>
            <a:off x="2895600" y="4724400"/>
            <a:ext cx="1295400" cy="0"/>
          </a:xfrm>
          <a:prstGeom prst="line">
            <a:avLst/>
          </a:prstGeom>
          <a:noFill/>
          <a:ln w="9525">
            <a:solidFill>
              <a:srgbClr val="0000FF"/>
            </a:solidFill>
            <a:prstDash val="dash"/>
            <a:round/>
            <a:headEnd/>
            <a:tailEnd type="triangle" w="med" len="med"/>
          </a:ln>
          <a:effectLst/>
        </p:spPr>
        <p:txBody>
          <a:bodyPr/>
          <a:lstStyle/>
          <a:p>
            <a:endParaRPr lang="es-CL"/>
          </a:p>
        </p:txBody>
      </p:sp>
      <p:sp>
        <p:nvSpPr>
          <p:cNvPr id="22" name="Text Box 51"/>
          <p:cNvSpPr txBox="1">
            <a:spLocks noChangeArrowheads="1"/>
          </p:cNvSpPr>
          <p:nvPr/>
        </p:nvSpPr>
        <p:spPr bwMode="auto">
          <a:xfrm>
            <a:off x="2895600" y="4419600"/>
            <a:ext cx="1219200" cy="336550"/>
          </a:xfrm>
          <a:prstGeom prst="rect">
            <a:avLst/>
          </a:prstGeom>
          <a:noFill/>
          <a:ln w="9525">
            <a:noFill/>
            <a:miter lim="800000"/>
            <a:headEnd/>
            <a:tailEnd/>
          </a:ln>
          <a:effectLst/>
        </p:spPr>
        <p:txBody>
          <a:bodyPr>
            <a:spAutoFit/>
          </a:bodyPr>
          <a:lstStyle/>
          <a:p>
            <a:pPr>
              <a:spcBef>
                <a:spcPct val="50000"/>
              </a:spcBef>
            </a:pPr>
            <a:r>
              <a:rPr lang="es-ES" sz="1600"/>
              <a:t>Se escribe</a:t>
            </a:r>
            <a:endParaRPr lang="en-US" sz="1600"/>
          </a:p>
        </p:txBody>
      </p:sp>
      <p:graphicFrame>
        <p:nvGraphicFramePr>
          <p:cNvPr id="23" name="Object 54"/>
          <p:cNvGraphicFramePr>
            <a:graphicFrameLocks noChangeAspect="1"/>
          </p:cNvGraphicFramePr>
          <p:nvPr/>
        </p:nvGraphicFramePr>
        <p:xfrm>
          <a:off x="4538663" y="4375150"/>
          <a:ext cx="576262" cy="622300"/>
        </p:xfrm>
        <a:graphic>
          <a:graphicData uri="http://schemas.openxmlformats.org/presentationml/2006/ole">
            <mc:AlternateContent xmlns:mc="http://schemas.openxmlformats.org/markup-compatibility/2006">
              <mc:Choice xmlns:v="urn:schemas-microsoft-com:vml" Requires="v">
                <p:oleObj spid="_x0000_s113677" name="Equation" r:id="rId3" imgW="330200" imgH="355600" progId="">
                  <p:embed/>
                </p:oleObj>
              </mc:Choice>
              <mc:Fallback>
                <p:oleObj name="Equation" r:id="rId3" imgW="330200" imgH="355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663" y="4375150"/>
                        <a:ext cx="576262"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Text Box 58"/>
          <p:cNvSpPr txBox="1">
            <a:spLocks noChangeArrowheads="1"/>
          </p:cNvSpPr>
          <p:nvPr/>
        </p:nvSpPr>
        <p:spPr bwMode="auto">
          <a:xfrm>
            <a:off x="1371600" y="2438400"/>
            <a:ext cx="1066800" cy="396875"/>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3 </a:t>
            </a:r>
            <a:r>
              <a:rPr lang="es-ES" sz="2000" dirty="0">
                <a:latin typeface="Arial" pitchFamily="34" charset="0"/>
                <a:cs typeface="Arial" pitchFamily="34" charset="0"/>
                <a:sym typeface="Symbol" pitchFamily="18" charset="2"/>
              </a:rPr>
              <a:t>• a</a:t>
            </a:r>
            <a:endParaRPr lang="en-US" sz="2000" dirty="0">
              <a:latin typeface="Arial" pitchFamily="34" charset="0"/>
              <a:cs typeface="Arial" pitchFamily="34" charset="0"/>
              <a:sym typeface="Symbol" pitchFamily="18" charset="2"/>
            </a:endParaRPr>
          </a:p>
        </p:txBody>
      </p:sp>
      <p:sp>
        <p:nvSpPr>
          <p:cNvPr id="25" name="Text Box 59"/>
          <p:cNvSpPr txBox="1">
            <a:spLocks noChangeArrowheads="1"/>
          </p:cNvSpPr>
          <p:nvPr/>
        </p:nvSpPr>
        <p:spPr bwMode="auto">
          <a:xfrm>
            <a:off x="2971800" y="2362200"/>
            <a:ext cx="1219200" cy="336550"/>
          </a:xfrm>
          <a:prstGeom prst="rect">
            <a:avLst/>
          </a:prstGeom>
          <a:noFill/>
          <a:ln w="9525">
            <a:noFill/>
            <a:miter lim="800000"/>
            <a:headEnd/>
            <a:tailEnd/>
          </a:ln>
          <a:effectLst/>
        </p:spPr>
        <p:txBody>
          <a:bodyPr>
            <a:spAutoFit/>
          </a:bodyPr>
          <a:lstStyle/>
          <a:p>
            <a:pPr>
              <a:spcBef>
                <a:spcPct val="50000"/>
              </a:spcBef>
            </a:pPr>
            <a:r>
              <a:rPr lang="es-ES" sz="1600"/>
              <a:t>Se escribe</a:t>
            </a:r>
            <a:endParaRPr lang="en-US" sz="1600"/>
          </a:p>
        </p:txBody>
      </p:sp>
      <p:sp>
        <p:nvSpPr>
          <p:cNvPr id="26" name="Text Box 60"/>
          <p:cNvSpPr txBox="1">
            <a:spLocks noChangeArrowheads="1"/>
          </p:cNvSpPr>
          <p:nvPr/>
        </p:nvSpPr>
        <p:spPr bwMode="auto">
          <a:xfrm>
            <a:off x="4648200" y="2514600"/>
            <a:ext cx="762000" cy="396875"/>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3a</a:t>
            </a:r>
            <a:endParaRPr lang="en-US" sz="2000" dirty="0">
              <a:latin typeface="Arial" pitchFamily="34" charset="0"/>
              <a:cs typeface="Arial" pitchFamily="34" charset="0"/>
            </a:endParaRPr>
          </a:p>
        </p:txBody>
      </p:sp>
      <p:sp>
        <p:nvSpPr>
          <p:cNvPr id="27" name="Line 61"/>
          <p:cNvSpPr>
            <a:spLocks noChangeShapeType="1"/>
          </p:cNvSpPr>
          <p:nvPr/>
        </p:nvSpPr>
        <p:spPr bwMode="auto">
          <a:xfrm>
            <a:off x="2895600" y="2743200"/>
            <a:ext cx="1295400" cy="0"/>
          </a:xfrm>
          <a:prstGeom prst="line">
            <a:avLst/>
          </a:prstGeom>
          <a:noFill/>
          <a:ln w="9525">
            <a:solidFill>
              <a:srgbClr val="0000FF"/>
            </a:solidFill>
            <a:prstDash val="dash"/>
            <a:round/>
            <a:headEnd/>
            <a:tailEnd type="triangle" w="med" len="med"/>
          </a:ln>
          <a:effectLst/>
        </p:spPr>
        <p:txBody>
          <a:bodyPr/>
          <a:lstStyle/>
          <a:p>
            <a:endParaRPr lang="es-CL"/>
          </a:p>
        </p:txBody>
      </p:sp>
      <p:sp>
        <p:nvSpPr>
          <p:cNvPr id="28" name="Text Box 63"/>
          <p:cNvSpPr txBox="1">
            <a:spLocks noChangeArrowheads="1"/>
          </p:cNvSpPr>
          <p:nvPr/>
        </p:nvSpPr>
        <p:spPr bwMode="auto">
          <a:xfrm>
            <a:off x="1219200" y="5791200"/>
            <a:ext cx="1066800" cy="396875"/>
          </a:xfrm>
          <a:prstGeom prst="rect">
            <a:avLst/>
          </a:prstGeom>
          <a:noFill/>
          <a:ln w="9525">
            <a:noFill/>
            <a:miter lim="800000"/>
            <a:headEnd/>
            <a:tailEnd/>
          </a:ln>
          <a:effectLst/>
        </p:spPr>
        <p:txBody>
          <a:bodyPr>
            <a:spAutoFit/>
          </a:bodyPr>
          <a:lstStyle/>
          <a:p>
            <a:pPr>
              <a:spcBef>
                <a:spcPct val="50000"/>
              </a:spcBef>
            </a:pPr>
            <a:r>
              <a:rPr lang="es-ES" sz="2000"/>
              <a:t>n </a:t>
            </a:r>
            <a:r>
              <a:rPr lang="es-ES" sz="2000">
                <a:cs typeface="Arial" charset="0"/>
                <a:sym typeface="Symbol" pitchFamily="18" charset="2"/>
              </a:rPr>
              <a:t>• n</a:t>
            </a:r>
            <a:endParaRPr lang="en-US" sz="2000">
              <a:cs typeface="Arial" charset="0"/>
              <a:sym typeface="Symbol" pitchFamily="18" charset="2"/>
            </a:endParaRPr>
          </a:p>
        </p:txBody>
      </p:sp>
      <p:sp>
        <p:nvSpPr>
          <p:cNvPr id="29" name="Text Box 64"/>
          <p:cNvSpPr txBox="1">
            <a:spLocks noChangeArrowheads="1"/>
          </p:cNvSpPr>
          <p:nvPr/>
        </p:nvSpPr>
        <p:spPr bwMode="auto">
          <a:xfrm>
            <a:off x="2971800" y="5638800"/>
            <a:ext cx="1219200" cy="336550"/>
          </a:xfrm>
          <a:prstGeom prst="rect">
            <a:avLst/>
          </a:prstGeom>
          <a:noFill/>
          <a:ln w="9525">
            <a:noFill/>
            <a:miter lim="800000"/>
            <a:headEnd/>
            <a:tailEnd/>
          </a:ln>
          <a:effectLst/>
        </p:spPr>
        <p:txBody>
          <a:bodyPr>
            <a:spAutoFit/>
          </a:bodyPr>
          <a:lstStyle/>
          <a:p>
            <a:pPr>
              <a:spcBef>
                <a:spcPct val="50000"/>
              </a:spcBef>
            </a:pPr>
            <a:r>
              <a:rPr lang="es-ES" sz="1600"/>
              <a:t>Se escribe</a:t>
            </a:r>
            <a:endParaRPr lang="en-US" sz="1600"/>
          </a:p>
        </p:txBody>
      </p:sp>
      <p:sp>
        <p:nvSpPr>
          <p:cNvPr id="30" name="Text Box 65"/>
          <p:cNvSpPr txBox="1">
            <a:spLocks noChangeArrowheads="1"/>
          </p:cNvSpPr>
          <p:nvPr/>
        </p:nvSpPr>
        <p:spPr bwMode="auto">
          <a:xfrm>
            <a:off x="4724400" y="5715000"/>
            <a:ext cx="762000" cy="396875"/>
          </a:xfrm>
          <a:prstGeom prst="rect">
            <a:avLst/>
          </a:prstGeom>
          <a:noFill/>
          <a:ln w="9525">
            <a:noFill/>
            <a:miter lim="800000"/>
            <a:headEnd/>
            <a:tailEnd/>
          </a:ln>
          <a:effectLst/>
        </p:spPr>
        <p:txBody>
          <a:bodyPr>
            <a:spAutoFit/>
          </a:bodyPr>
          <a:lstStyle/>
          <a:p>
            <a:pPr>
              <a:spcBef>
                <a:spcPct val="50000"/>
              </a:spcBef>
            </a:pPr>
            <a:r>
              <a:rPr lang="es-ES" sz="2000"/>
              <a:t>n</a:t>
            </a:r>
            <a:r>
              <a:rPr lang="es-ES" sz="2000" baseline="30000"/>
              <a:t>2</a:t>
            </a:r>
            <a:endParaRPr lang="en-US" sz="2000"/>
          </a:p>
        </p:txBody>
      </p:sp>
      <p:sp>
        <p:nvSpPr>
          <p:cNvPr id="31" name="Line 66"/>
          <p:cNvSpPr>
            <a:spLocks noChangeShapeType="1"/>
          </p:cNvSpPr>
          <p:nvPr/>
        </p:nvSpPr>
        <p:spPr bwMode="auto">
          <a:xfrm>
            <a:off x="2895600" y="6019800"/>
            <a:ext cx="1295400" cy="0"/>
          </a:xfrm>
          <a:prstGeom prst="line">
            <a:avLst/>
          </a:prstGeom>
          <a:noFill/>
          <a:ln w="9525">
            <a:solidFill>
              <a:srgbClr val="0000FF"/>
            </a:solidFill>
            <a:prstDash val="dash"/>
            <a:round/>
            <a:headEnd/>
            <a:tailEnd type="triangle" w="med" len="med"/>
          </a:ln>
          <a:effectLst/>
        </p:spPr>
        <p:txBody>
          <a:bodyPr/>
          <a:lstStyle/>
          <a:p>
            <a:endParaRPr lang="es-CL"/>
          </a:p>
        </p:txBody>
      </p:sp>
      <p:grpSp>
        <p:nvGrpSpPr>
          <p:cNvPr id="32" name="Group 78"/>
          <p:cNvGrpSpPr>
            <a:grpSpLocks/>
          </p:cNvGrpSpPr>
          <p:nvPr/>
        </p:nvGrpSpPr>
        <p:grpSpPr bwMode="auto">
          <a:xfrm>
            <a:off x="5181600" y="3657600"/>
            <a:ext cx="3048000" cy="1143000"/>
            <a:chOff x="3264" y="2304"/>
            <a:chExt cx="2112" cy="1056"/>
          </a:xfrm>
        </p:grpSpPr>
        <p:sp>
          <p:nvSpPr>
            <p:cNvPr id="33" name="Text Box 41"/>
            <p:cNvSpPr txBox="1">
              <a:spLocks noChangeArrowheads="1"/>
            </p:cNvSpPr>
            <p:nvPr/>
          </p:nvSpPr>
          <p:spPr bwMode="auto">
            <a:xfrm>
              <a:off x="4272" y="2399"/>
              <a:ext cx="1104" cy="872"/>
            </a:xfrm>
            <a:prstGeom prst="rect">
              <a:avLst/>
            </a:prstGeom>
            <a:noFill/>
            <a:ln w="9525">
              <a:noFill/>
              <a:miter lim="800000"/>
              <a:headEnd/>
              <a:tailEnd/>
            </a:ln>
            <a:effectLst/>
          </p:spPr>
          <p:txBody>
            <a:bodyPr>
              <a:spAutoFit/>
            </a:bodyPr>
            <a:lstStyle/>
            <a:p>
              <a:pPr>
                <a:spcBef>
                  <a:spcPct val="50000"/>
                </a:spcBef>
              </a:pPr>
              <a:r>
                <a:rPr lang="es-ES" sz="1400"/>
                <a:t>Usualmente se escriben las letras en orden alfabético.</a:t>
              </a:r>
              <a:endParaRPr lang="en-US" sz="1800"/>
            </a:p>
          </p:txBody>
        </p:sp>
        <p:sp>
          <p:nvSpPr>
            <p:cNvPr id="34" name="Oval 42"/>
            <p:cNvSpPr>
              <a:spLocks noChangeArrowheads="1"/>
            </p:cNvSpPr>
            <p:nvPr/>
          </p:nvSpPr>
          <p:spPr bwMode="auto">
            <a:xfrm>
              <a:off x="3984" y="2352"/>
              <a:ext cx="1392" cy="1008"/>
            </a:xfrm>
            <a:prstGeom prst="ellipse">
              <a:avLst/>
            </a:prstGeom>
            <a:noFill/>
            <a:ln w="25400">
              <a:solidFill>
                <a:srgbClr val="800080"/>
              </a:solidFill>
              <a:round/>
              <a:headEnd/>
              <a:tailEnd/>
            </a:ln>
            <a:effectLst/>
          </p:spPr>
          <p:txBody>
            <a:bodyPr wrap="none" anchor="ctr"/>
            <a:lstStyle/>
            <a:p>
              <a:endParaRPr lang="es-CL"/>
            </a:p>
          </p:txBody>
        </p:sp>
        <p:sp>
          <p:nvSpPr>
            <p:cNvPr id="35" name="Freeform 67"/>
            <p:cNvSpPr>
              <a:spLocks/>
            </p:cNvSpPr>
            <p:nvPr/>
          </p:nvSpPr>
          <p:spPr bwMode="auto">
            <a:xfrm>
              <a:off x="3264" y="2304"/>
              <a:ext cx="816" cy="240"/>
            </a:xfrm>
            <a:custGeom>
              <a:avLst/>
              <a:gdLst/>
              <a:ahLst/>
              <a:cxnLst>
                <a:cxn ang="0">
                  <a:pos x="0" y="24"/>
                </a:cxn>
                <a:cxn ang="0">
                  <a:pos x="384" y="72"/>
                </a:cxn>
                <a:cxn ang="0">
                  <a:pos x="720" y="456"/>
                </a:cxn>
              </a:cxnLst>
              <a:rect l="0" t="0" r="r" b="b"/>
              <a:pathLst>
                <a:path w="720" h="456">
                  <a:moveTo>
                    <a:pt x="0" y="24"/>
                  </a:moveTo>
                  <a:cubicBezTo>
                    <a:pt x="132" y="12"/>
                    <a:pt x="264" y="0"/>
                    <a:pt x="384" y="72"/>
                  </a:cubicBezTo>
                  <a:cubicBezTo>
                    <a:pt x="504" y="144"/>
                    <a:pt x="612" y="300"/>
                    <a:pt x="720" y="456"/>
                  </a:cubicBezTo>
                </a:path>
              </a:pathLst>
            </a:custGeom>
            <a:noFill/>
            <a:ln w="9525" cap="flat">
              <a:solidFill>
                <a:srgbClr val="800080"/>
              </a:solidFill>
              <a:prstDash val="dash"/>
              <a:round/>
              <a:headEnd/>
              <a:tailEnd type="triangle" w="med" len="med"/>
            </a:ln>
            <a:effectLst/>
          </p:spPr>
          <p:txBody>
            <a:bodyPr/>
            <a:lstStyle/>
            <a:p>
              <a:endParaRPr lang="es-CL"/>
            </a:p>
          </p:txBody>
        </p:sp>
      </p:grpSp>
      <p:grpSp>
        <p:nvGrpSpPr>
          <p:cNvPr id="36" name="Group 75"/>
          <p:cNvGrpSpPr>
            <a:grpSpLocks/>
          </p:cNvGrpSpPr>
          <p:nvPr/>
        </p:nvGrpSpPr>
        <p:grpSpPr bwMode="auto">
          <a:xfrm>
            <a:off x="4859338" y="2133600"/>
            <a:ext cx="3600450" cy="990600"/>
            <a:chOff x="3264" y="1392"/>
            <a:chExt cx="1872" cy="624"/>
          </a:xfrm>
        </p:grpSpPr>
        <p:sp>
          <p:nvSpPr>
            <p:cNvPr id="37" name="Line 68"/>
            <p:cNvSpPr>
              <a:spLocks noChangeShapeType="1"/>
            </p:cNvSpPr>
            <p:nvPr/>
          </p:nvSpPr>
          <p:spPr bwMode="auto">
            <a:xfrm>
              <a:off x="3264" y="1680"/>
              <a:ext cx="384" cy="0"/>
            </a:xfrm>
            <a:prstGeom prst="line">
              <a:avLst/>
            </a:prstGeom>
            <a:noFill/>
            <a:ln w="9525">
              <a:solidFill>
                <a:srgbClr val="800080"/>
              </a:solidFill>
              <a:prstDash val="dash"/>
              <a:round/>
              <a:headEnd/>
              <a:tailEnd type="triangle" w="med" len="med"/>
            </a:ln>
            <a:effectLst/>
          </p:spPr>
          <p:txBody>
            <a:bodyPr/>
            <a:lstStyle/>
            <a:p>
              <a:endParaRPr lang="es-CL"/>
            </a:p>
          </p:txBody>
        </p:sp>
        <p:sp>
          <p:nvSpPr>
            <p:cNvPr id="38" name="Text Box 69"/>
            <p:cNvSpPr txBox="1">
              <a:spLocks noChangeArrowheads="1"/>
            </p:cNvSpPr>
            <p:nvPr/>
          </p:nvSpPr>
          <p:spPr bwMode="auto">
            <a:xfrm>
              <a:off x="3936" y="1488"/>
              <a:ext cx="1200" cy="326"/>
            </a:xfrm>
            <a:prstGeom prst="rect">
              <a:avLst/>
            </a:prstGeom>
            <a:noFill/>
            <a:ln w="9525">
              <a:noFill/>
              <a:miter lim="800000"/>
              <a:headEnd/>
              <a:tailEnd/>
            </a:ln>
            <a:effectLst/>
          </p:spPr>
          <p:txBody>
            <a:bodyPr>
              <a:spAutoFit/>
            </a:bodyPr>
            <a:lstStyle/>
            <a:p>
              <a:pPr>
                <a:spcBef>
                  <a:spcPct val="50000"/>
                </a:spcBef>
              </a:pPr>
              <a:r>
                <a:rPr lang="es-ES" sz="1400"/>
                <a:t>Usualmente se escriben primero los números.</a:t>
              </a:r>
              <a:endParaRPr lang="en-US" sz="1600"/>
            </a:p>
          </p:txBody>
        </p:sp>
        <p:sp>
          <p:nvSpPr>
            <p:cNvPr id="39" name="Oval 70"/>
            <p:cNvSpPr>
              <a:spLocks noChangeArrowheads="1"/>
            </p:cNvSpPr>
            <p:nvPr/>
          </p:nvSpPr>
          <p:spPr bwMode="auto">
            <a:xfrm>
              <a:off x="3840" y="1392"/>
              <a:ext cx="1248" cy="624"/>
            </a:xfrm>
            <a:prstGeom prst="ellipse">
              <a:avLst/>
            </a:prstGeom>
            <a:noFill/>
            <a:ln w="25400">
              <a:solidFill>
                <a:srgbClr val="800080"/>
              </a:solidFill>
              <a:round/>
              <a:headEnd/>
              <a:tailEnd/>
            </a:ln>
            <a:effectLst/>
          </p:spPr>
          <p:txBody>
            <a:bodyPr wrap="none" anchor="ctr"/>
            <a:lstStyle/>
            <a:p>
              <a:endParaRPr lang="es-CL"/>
            </a:p>
          </p:txBody>
        </p:sp>
      </p:grpSp>
      <p:grpSp>
        <p:nvGrpSpPr>
          <p:cNvPr id="40" name="Group 77"/>
          <p:cNvGrpSpPr>
            <a:grpSpLocks/>
          </p:cNvGrpSpPr>
          <p:nvPr/>
        </p:nvGrpSpPr>
        <p:grpSpPr bwMode="auto">
          <a:xfrm>
            <a:off x="5334000" y="5715000"/>
            <a:ext cx="3276600" cy="533400"/>
            <a:chOff x="3360" y="3600"/>
            <a:chExt cx="2064" cy="336"/>
          </a:xfrm>
        </p:grpSpPr>
        <p:sp>
          <p:nvSpPr>
            <p:cNvPr id="41" name="Text Box 72"/>
            <p:cNvSpPr txBox="1">
              <a:spLocks noChangeArrowheads="1"/>
            </p:cNvSpPr>
            <p:nvPr/>
          </p:nvSpPr>
          <p:spPr bwMode="auto">
            <a:xfrm>
              <a:off x="3888" y="3648"/>
              <a:ext cx="1536" cy="192"/>
            </a:xfrm>
            <a:prstGeom prst="rect">
              <a:avLst/>
            </a:prstGeom>
            <a:noFill/>
            <a:ln w="9525">
              <a:noFill/>
              <a:miter lim="800000"/>
              <a:headEnd/>
              <a:tailEnd/>
            </a:ln>
            <a:effectLst/>
          </p:spPr>
          <p:txBody>
            <a:bodyPr>
              <a:spAutoFit/>
            </a:bodyPr>
            <a:lstStyle/>
            <a:p>
              <a:pPr>
                <a:spcBef>
                  <a:spcPct val="50000"/>
                </a:spcBef>
              </a:pPr>
              <a:r>
                <a:rPr lang="es-ES" sz="1400"/>
                <a:t>Se lee “n al cuadrado”.</a:t>
              </a:r>
              <a:endParaRPr lang="en-US" sz="1600"/>
            </a:p>
          </p:txBody>
        </p:sp>
        <p:sp>
          <p:nvSpPr>
            <p:cNvPr id="42" name="Line 73"/>
            <p:cNvSpPr>
              <a:spLocks noChangeShapeType="1"/>
            </p:cNvSpPr>
            <p:nvPr/>
          </p:nvSpPr>
          <p:spPr bwMode="auto">
            <a:xfrm>
              <a:off x="3360" y="3744"/>
              <a:ext cx="384" cy="0"/>
            </a:xfrm>
            <a:prstGeom prst="line">
              <a:avLst/>
            </a:prstGeom>
            <a:noFill/>
            <a:ln w="9525">
              <a:solidFill>
                <a:srgbClr val="800080"/>
              </a:solidFill>
              <a:prstDash val="dash"/>
              <a:round/>
              <a:headEnd/>
              <a:tailEnd type="triangle" w="med" len="med"/>
            </a:ln>
            <a:effectLst/>
          </p:spPr>
          <p:txBody>
            <a:bodyPr/>
            <a:lstStyle/>
            <a:p>
              <a:endParaRPr lang="es-CL"/>
            </a:p>
          </p:txBody>
        </p:sp>
        <p:sp>
          <p:nvSpPr>
            <p:cNvPr id="43" name="Oval 74"/>
            <p:cNvSpPr>
              <a:spLocks noChangeArrowheads="1"/>
            </p:cNvSpPr>
            <p:nvPr/>
          </p:nvSpPr>
          <p:spPr bwMode="auto">
            <a:xfrm>
              <a:off x="3840" y="3600"/>
              <a:ext cx="1488" cy="336"/>
            </a:xfrm>
            <a:prstGeom prst="ellipse">
              <a:avLst/>
            </a:prstGeom>
            <a:noFill/>
            <a:ln w="25400">
              <a:solidFill>
                <a:srgbClr val="800080"/>
              </a:solidFill>
              <a:round/>
              <a:headEnd/>
              <a:tailEnd/>
            </a:ln>
            <a:effectLst/>
          </p:spPr>
          <p:txBody>
            <a:bodyPr wrap="none" anchor="ctr"/>
            <a:lstStyle/>
            <a:p>
              <a:endParaRPr lang="es-CL"/>
            </a:p>
          </p:txBody>
        </p:sp>
      </p:grpSp>
      <p:sp>
        <p:nvSpPr>
          <p:cNvPr id="44" name="43 Marcador de número de diapositiva"/>
          <p:cNvSpPr>
            <a:spLocks noGrp="1"/>
          </p:cNvSpPr>
          <p:nvPr>
            <p:ph type="sldNum" sz="quarter" idx="12"/>
          </p:nvPr>
        </p:nvSpPr>
        <p:spPr/>
        <p:txBody>
          <a:bodyPr/>
          <a:lstStyle/>
          <a:p>
            <a:fld id="{042AED99-7FB4-404E-8A97-64753DCE42EC}" type="slidenum">
              <a:rPr kumimoji="0" lang="en-US" smtClean="0"/>
              <a:pPr/>
              <a:t>7</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wd">
                                    <p:tmAbs val="300"/>
                                  </p:iterate>
                                  <p:childTnLst>
                                    <p:set>
                                      <p:cBhvr>
                                        <p:cTn id="16" dur="1" fill="hold">
                                          <p:stCondLst>
                                            <p:cond delay="299"/>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strips(upRigh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1" presetClass="entr" presetSubtype="0" fill="hold" grpId="0" nodeType="clickEffect">
                                  <p:stCondLst>
                                    <p:cond delay="0"/>
                                  </p:stCondLst>
                                  <p:childTnLst>
                                    <p:set>
                                      <p:cBhvr>
                                        <p:cTn id="25" dur="1000">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strips(upRight)">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type="wd">
                                    <p:tmAbs val="300"/>
                                  </p:iterate>
                                  <p:childTnLst>
                                    <p:set>
                                      <p:cBhvr>
                                        <p:cTn id="38" dur="1" fill="hold">
                                          <p:stCondLst>
                                            <p:cond delay="299"/>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strips(upRigh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1" presetClass="entr" presetSubtype="0" fill="hold" grpId="0" nodeType="clickEffect">
                                  <p:stCondLst>
                                    <p:cond delay="0"/>
                                  </p:stCondLst>
                                  <p:childTnLst>
                                    <p:set>
                                      <p:cBhvr>
                                        <p:cTn id="47" dur="1000">
                                          <p:stCondLst>
                                            <p:cond delay="0"/>
                                          </p:stCondLst>
                                        </p:cTn>
                                        <p:tgtEl>
                                          <p:spTgt spid="1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iterate type="wd">
                                    <p:tmAbs val="300"/>
                                  </p:iterate>
                                  <p:childTnLst>
                                    <p:set>
                                      <p:cBhvr>
                                        <p:cTn id="55" dur="1" fill="hold">
                                          <p:stCondLst>
                                            <p:cond delay="299"/>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8" presetClass="entr" presetSubtype="3"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strips(upRight)">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1" presetClass="entr" presetSubtype="0" fill="hold" grpId="0" nodeType="clickEffect">
                                  <p:stCondLst>
                                    <p:cond delay="0"/>
                                  </p:stCondLst>
                                  <p:childTnLst>
                                    <p:set>
                                      <p:cBhvr>
                                        <p:cTn id="64" dur="1000">
                                          <p:stCondLst>
                                            <p:cond delay="0"/>
                                          </p:stCondLst>
                                        </p:cTn>
                                        <p:tgtEl>
                                          <p:spTgt spid="1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1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iterate type="wd">
                                    <p:tmAbs val="300"/>
                                  </p:iterate>
                                  <p:childTnLst>
                                    <p:set>
                                      <p:cBhvr>
                                        <p:cTn id="76" dur="1" fill="hold">
                                          <p:stCondLst>
                                            <p:cond delay="299"/>
                                          </p:stCondLst>
                                        </p:cTn>
                                        <p:tgtEl>
                                          <p:spTgt spid="1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8" presetClass="entr" presetSubtype="3"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strips(upRight)">
                                      <p:cBhvr>
                                        <p:cTn id="81" dur="5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11" presetClass="entr" presetSubtype="0" fill="hold" grpId="0" nodeType="clickEffect">
                                  <p:stCondLst>
                                    <p:cond delay="0"/>
                                  </p:stCondLst>
                                  <p:childTnLst>
                                    <p:set>
                                      <p:cBhvr>
                                        <p:cTn id="85" dur="1000">
                                          <p:stCondLst>
                                            <p:cond delay="0"/>
                                          </p:stCondLst>
                                        </p:cTn>
                                        <p:tgtEl>
                                          <p:spTgt spid="1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iterate type="wd">
                                    <p:tmAbs val="300"/>
                                  </p:iterate>
                                  <p:childTnLst>
                                    <p:set>
                                      <p:cBhvr>
                                        <p:cTn id="89" dur="1" fill="hold">
                                          <p:stCondLst>
                                            <p:cond delay="299"/>
                                          </p:stCondLst>
                                        </p:cTn>
                                        <p:tgtEl>
                                          <p:spTgt spid="1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iterate type="wd">
                                    <p:tmAbs val="300"/>
                                  </p:iterate>
                                  <p:childTnLst>
                                    <p:set>
                                      <p:cBhvr>
                                        <p:cTn id="93" dur="1" fill="hold">
                                          <p:stCondLst>
                                            <p:cond delay="299"/>
                                          </p:stCondLst>
                                        </p:cTn>
                                        <p:tgtEl>
                                          <p:spTgt spid="20"/>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8" presetClass="entr" presetSubtype="3"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strips(upRight)">
                                      <p:cBhvr>
                                        <p:cTn id="98" dur="500"/>
                                        <p:tgtEl>
                                          <p:spTgt spid="21"/>
                                        </p:tgtEl>
                                      </p:cBhvr>
                                    </p:animEffect>
                                  </p:childTnLst>
                                </p:cTn>
                              </p:par>
                            </p:childTnLst>
                          </p:cTn>
                        </p:par>
                      </p:childTnLst>
                    </p:cTn>
                  </p:par>
                  <p:par>
                    <p:cTn id="99" fill="hold">
                      <p:stCondLst>
                        <p:cond delay="indefinite"/>
                      </p:stCondLst>
                      <p:childTnLst>
                        <p:par>
                          <p:cTn id="100" fill="hold">
                            <p:stCondLst>
                              <p:cond delay="0"/>
                            </p:stCondLst>
                            <p:childTnLst>
                              <p:par>
                                <p:cTn id="101" presetID="11" presetClass="entr" presetSubtype="0" fill="hold" grpId="0" nodeType="clickEffect">
                                  <p:stCondLst>
                                    <p:cond delay="0"/>
                                  </p:stCondLst>
                                  <p:childTnLst>
                                    <p:set>
                                      <p:cBhvr>
                                        <p:cTn id="102" dur="1000">
                                          <p:stCondLst>
                                            <p:cond delay="0"/>
                                          </p:stCondLst>
                                        </p:cTn>
                                        <p:tgtEl>
                                          <p:spTgt spid="2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499"/>
                                          </p:stCondLst>
                                        </p:cTn>
                                        <p:tgtEl>
                                          <p:spTgt spid="2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iterate type="wd">
                                    <p:tmAbs val="300"/>
                                  </p:iterate>
                                  <p:childTnLst>
                                    <p:set>
                                      <p:cBhvr>
                                        <p:cTn id="110" dur="1" fill="hold">
                                          <p:stCondLst>
                                            <p:cond delay="299"/>
                                          </p:stCondLst>
                                        </p:cTn>
                                        <p:tgtEl>
                                          <p:spTgt spid="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8" presetClass="entr" presetSubtype="3" fill="hold" grpId="0" nodeType="click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strips(upRight)">
                                      <p:cBhvr>
                                        <p:cTn id="115" dur="500"/>
                                        <p:tgtEl>
                                          <p:spTgt spid="7"/>
                                        </p:tgtEl>
                                      </p:cBhvr>
                                    </p:animEffect>
                                  </p:childTnLst>
                                </p:cTn>
                              </p:par>
                            </p:childTnLst>
                          </p:cTn>
                        </p:par>
                      </p:childTnLst>
                    </p:cTn>
                  </p:par>
                  <p:par>
                    <p:cTn id="116" fill="hold">
                      <p:stCondLst>
                        <p:cond delay="indefinite"/>
                      </p:stCondLst>
                      <p:childTnLst>
                        <p:par>
                          <p:cTn id="117" fill="hold">
                            <p:stCondLst>
                              <p:cond delay="0"/>
                            </p:stCondLst>
                            <p:childTnLst>
                              <p:par>
                                <p:cTn id="118" presetID="11" presetClass="entr" presetSubtype="0" fill="hold" grpId="0" nodeType="clickEffect">
                                  <p:stCondLst>
                                    <p:cond delay="0"/>
                                  </p:stCondLst>
                                  <p:childTnLst>
                                    <p:set>
                                      <p:cBhvr>
                                        <p:cTn id="119" dur="1000">
                                          <p:stCondLst>
                                            <p:cond delay="0"/>
                                          </p:stCondLst>
                                        </p:cTn>
                                        <p:tgtEl>
                                          <p:spTgt spid="5"/>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iterate type="wd">
                                    <p:tmAbs val="300"/>
                                  </p:iterate>
                                  <p:childTnLst>
                                    <p:set>
                                      <p:cBhvr>
                                        <p:cTn id="123" dur="1" fill="hold">
                                          <p:stCondLst>
                                            <p:cond delay="299"/>
                                          </p:stCondLst>
                                        </p:cTn>
                                        <p:tgtEl>
                                          <p:spTgt spid="6"/>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iterate type="wd">
                                    <p:tmAbs val="300"/>
                                  </p:iterate>
                                  <p:childTnLst>
                                    <p:set>
                                      <p:cBhvr>
                                        <p:cTn id="127" dur="1" fill="hold">
                                          <p:stCondLst>
                                            <p:cond delay="299"/>
                                          </p:stCondLst>
                                        </p:cTn>
                                        <p:tgtEl>
                                          <p:spTgt spid="28"/>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8" presetClass="entr" presetSubtype="3" fill="hold" grpId="0" nodeType="click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strips(upRight)">
                                      <p:cBhvr>
                                        <p:cTn id="132" dur="500"/>
                                        <p:tgtEl>
                                          <p:spTgt spid="31"/>
                                        </p:tgtEl>
                                      </p:cBhvr>
                                    </p:animEffect>
                                  </p:childTnLst>
                                </p:cTn>
                              </p:par>
                            </p:childTnLst>
                          </p:cTn>
                        </p:par>
                      </p:childTnLst>
                    </p:cTn>
                  </p:par>
                  <p:par>
                    <p:cTn id="133" fill="hold">
                      <p:stCondLst>
                        <p:cond delay="indefinite"/>
                      </p:stCondLst>
                      <p:childTnLst>
                        <p:par>
                          <p:cTn id="134" fill="hold">
                            <p:stCondLst>
                              <p:cond delay="0"/>
                            </p:stCondLst>
                            <p:childTnLst>
                              <p:par>
                                <p:cTn id="135" presetID="11" presetClass="entr" presetSubtype="0" fill="hold" grpId="0" nodeType="clickEffect">
                                  <p:stCondLst>
                                    <p:cond delay="0"/>
                                  </p:stCondLst>
                                  <p:childTnLst>
                                    <p:set>
                                      <p:cBhvr>
                                        <p:cTn id="136" dur="1000">
                                          <p:stCondLst>
                                            <p:cond delay="0"/>
                                          </p:stCondLst>
                                        </p:cTn>
                                        <p:tgtEl>
                                          <p:spTgt spid="29"/>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499"/>
                                          </p:stCondLst>
                                        </p:cTn>
                                        <p:tgtEl>
                                          <p:spTgt spid="30"/>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8" presetClass="entr" presetSubtype="3" fill="hold" nodeType="click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strips(upRight)">
                                      <p:cBhvr>
                                        <p:cTn id="14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P spid="7" grpId="0" animBg="1"/>
      <p:bldP spid="8" grpId="0" autoUpdateAnimBg="0"/>
      <p:bldP spid="9" grpId="0" animBg="1"/>
      <p:bldP spid="10" grpId="0" autoUpdateAnimBg="0"/>
      <p:bldP spid="11" grpId="0" autoUpdateAnimBg="0"/>
      <p:bldP spid="12" grpId="0" autoUpdateAnimBg="0"/>
      <p:bldP spid="13" grpId="0" animBg="1"/>
      <p:bldP spid="14" grpId="0" autoUpdateAnimBg="0"/>
      <p:bldP spid="15" grpId="0" autoUpdateAnimBg="0"/>
      <p:bldP spid="16" grpId="0" autoUpdateAnimBg="0"/>
      <p:bldP spid="17" grpId="0" animBg="1"/>
      <p:bldP spid="18" grpId="0" autoUpdateAnimBg="0"/>
      <p:bldP spid="19" grpId="0" autoUpdateAnimBg="0"/>
      <p:bldP spid="20" grpId="0" autoUpdateAnimBg="0"/>
      <p:bldP spid="21" grpId="0" animBg="1"/>
      <p:bldP spid="22" grpId="0" autoUpdateAnimBg="0"/>
      <p:bldP spid="24" grpId="0" autoUpdateAnimBg="0"/>
      <p:bldP spid="25" grpId="0" autoUpdateAnimBg="0"/>
      <p:bldP spid="26" grpId="0" autoUpdateAnimBg="0"/>
      <p:bldP spid="27" grpId="0" animBg="1"/>
      <p:bldP spid="28" grpId="0" autoUpdateAnimBg="0"/>
      <p:bldP spid="29" grpId="0" autoUpdateAnimBg="0"/>
      <p:bldP spid="30" grpId="0" autoUpdateAnimBg="0"/>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457200" y="1524000"/>
            <a:ext cx="7239000" cy="701675"/>
          </a:xfrm>
          <a:prstGeom prst="rect">
            <a:avLst/>
          </a:prstGeom>
          <a:noFill/>
          <a:ln w="9525">
            <a:noFill/>
            <a:miter lim="800000"/>
            <a:headEnd/>
            <a:tailEnd/>
          </a:ln>
          <a:effectLst/>
        </p:spPr>
        <p:txBody>
          <a:bodyPr>
            <a:spAutoFit/>
          </a:bodyPr>
          <a:lstStyle/>
          <a:p>
            <a:pPr>
              <a:spcBef>
                <a:spcPct val="50000"/>
              </a:spcBef>
            </a:pPr>
            <a:r>
              <a:rPr lang="es-ES" sz="2000"/>
              <a:t>Escribe las siguientes expresiones sin utilizar los signos de multiplicación y división.</a:t>
            </a:r>
            <a:endParaRPr lang="en-US" sz="2000"/>
          </a:p>
        </p:txBody>
      </p:sp>
      <p:sp>
        <p:nvSpPr>
          <p:cNvPr id="3" name="Text Box 54"/>
          <p:cNvSpPr txBox="1">
            <a:spLocks noChangeArrowheads="1"/>
          </p:cNvSpPr>
          <p:nvPr/>
        </p:nvSpPr>
        <p:spPr bwMode="auto">
          <a:xfrm>
            <a:off x="2811439" y="838200"/>
            <a:ext cx="3733800" cy="457200"/>
          </a:xfrm>
          <a:prstGeom prst="rect">
            <a:avLst/>
          </a:prstGeom>
          <a:noFill/>
          <a:ln w="9525">
            <a:noFill/>
            <a:miter lim="800000"/>
            <a:headEnd/>
            <a:tailEnd/>
          </a:ln>
          <a:effectLst/>
        </p:spPr>
        <p:txBody>
          <a:bodyPr>
            <a:spAutoFit/>
          </a:bodyPr>
          <a:lstStyle/>
          <a:p>
            <a:pPr>
              <a:spcBef>
                <a:spcPct val="50000"/>
              </a:spcBef>
            </a:pPr>
            <a:r>
              <a:rPr lang="es-ES" dirty="0"/>
              <a:t>¡ AHORA TE TOCA A TI !</a:t>
            </a:r>
            <a:endParaRPr lang="en-US" dirty="0"/>
          </a:p>
        </p:txBody>
      </p:sp>
      <p:grpSp>
        <p:nvGrpSpPr>
          <p:cNvPr id="4" name="Group 60"/>
          <p:cNvGrpSpPr>
            <a:grpSpLocks/>
          </p:cNvGrpSpPr>
          <p:nvPr/>
        </p:nvGrpSpPr>
        <p:grpSpPr bwMode="auto">
          <a:xfrm>
            <a:off x="228600" y="2895600"/>
            <a:ext cx="2362200" cy="1219200"/>
            <a:chOff x="144" y="1824"/>
            <a:chExt cx="1488" cy="768"/>
          </a:xfrm>
        </p:grpSpPr>
        <p:sp>
          <p:nvSpPr>
            <p:cNvPr id="5" name="Text Box 32"/>
            <p:cNvSpPr txBox="1">
              <a:spLocks noChangeArrowheads="1"/>
            </p:cNvSpPr>
            <p:nvPr/>
          </p:nvSpPr>
          <p:spPr bwMode="auto">
            <a:xfrm>
              <a:off x="336" y="2016"/>
              <a:ext cx="1296" cy="250"/>
            </a:xfrm>
            <a:prstGeom prst="rect">
              <a:avLst/>
            </a:prstGeom>
            <a:noFill/>
            <a:ln w="9525">
              <a:noFill/>
              <a:miter lim="800000"/>
              <a:headEnd/>
              <a:tailEnd/>
            </a:ln>
            <a:effectLst/>
          </p:spPr>
          <p:txBody>
            <a:bodyPr>
              <a:spAutoFit/>
            </a:bodyPr>
            <a:lstStyle/>
            <a:p>
              <a:pPr>
                <a:spcBef>
                  <a:spcPct val="50000"/>
                </a:spcBef>
              </a:pPr>
              <a:r>
                <a:rPr lang="es-ES" sz="2000"/>
                <a:t>(b – 3) </a:t>
              </a:r>
              <a:r>
                <a:rPr lang="es-ES" sz="2000">
                  <a:cs typeface="Arial" charset="0"/>
                  <a:sym typeface="Symbol" pitchFamily="18" charset="2"/>
                </a:rPr>
                <a:t>:</a:t>
              </a:r>
              <a:r>
                <a:rPr lang="es-ES" sz="2000">
                  <a:sym typeface="Symbol" pitchFamily="18" charset="2"/>
                </a:rPr>
                <a:t> 4</a:t>
              </a:r>
              <a:endParaRPr lang="en-US" sz="2000">
                <a:sym typeface="Symbol" pitchFamily="18" charset="2"/>
              </a:endParaRPr>
            </a:p>
          </p:txBody>
        </p:sp>
        <p:sp>
          <p:nvSpPr>
            <p:cNvPr id="6" name="Oval 55"/>
            <p:cNvSpPr>
              <a:spLocks noChangeArrowheads="1"/>
            </p:cNvSpPr>
            <p:nvPr/>
          </p:nvSpPr>
          <p:spPr bwMode="auto">
            <a:xfrm>
              <a:off x="144" y="1824"/>
              <a:ext cx="1296" cy="768"/>
            </a:xfrm>
            <a:prstGeom prst="ellipse">
              <a:avLst/>
            </a:prstGeom>
            <a:noFill/>
            <a:ln w="25400">
              <a:solidFill>
                <a:srgbClr val="800080"/>
              </a:solidFill>
              <a:round/>
              <a:headEnd/>
              <a:tailEnd/>
            </a:ln>
            <a:effectLst/>
          </p:spPr>
          <p:txBody>
            <a:bodyPr wrap="none" anchor="ctr"/>
            <a:lstStyle/>
            <a:p>
              <a:endParaRPr lang="es-CL"/>
            </a:p>
          </p:txBody>
        </p:sp>
      </p:grpSp>
      <p:grpSp>
        <p:nvGrpSpPr>
          <p:cNvPr id="7" name="Group 63"/>
          <p:cNvGrpSpPr>
            <a:grpSpLocks/>
          </p:cNvGrpSpPr>
          <p:nvPr/>
        </p:nvGrpSpPr>
        <p:grpSpPr bwMode="auto">
          <a:xfrm>
            <a:off x="2057400" y="4343400"/>
            <a:ext cx="3124200" cy="1219200"/>
            <a:chOff x="1296" y="2736"/>
            <a:chExt cx="1968" cy="768"/>
          </a:xfrm>
        </p:grpSpPr>
        <p:sp>
          <p:nvSpPr>
            <p:cNvPr id="8" name="Text Box 22"/>
            <p:cNvSpPr txBox="1">
              <a:spLocks noChangeArrowheads="1"/>
            </p:cNvSpPr>
            <p:nvPr/>
          </p:nvSpPr>
          <p:spPr bwMode="auto">
            <a:xfrm>
              <a:off x="1536" y="2976"/>
              <a:ext cx="1728" cy="250"/>
            </a:xfrm>
            <a:prstGeom prst="rect">
              <a:avLst/>
            </a:prstGeom>
            <a:noFill/>
            <a:ln w="9525">
              <a:noFill/>
              <a:miter lim="800000"/>
              <a:headEnd/>
              <a:tailEnd/>
            </a:ln>
            <a:effectLst/>
          </p:spPr>
          <p:txBody>
            <a:bodyPr>
              <a:spAutoFit/>
            </a:bodyPr>
            <a:lstStyle/>
            <a:p>
              <a:pPr>
                <a:spcBef>
                  <a:spcPct val="50000"/>
                </a:spcBef>
              </a:pPr>
              <a:r>
                <a:rPr lang="es-ES" sz="2000"/>
                <a:t>(n + m ) </a:t>
              </a:r>
              <a:r>
                <a:rPr lang="es-ES" sz="2000">
                  <a:sym typeface="Symbol" pitchFamily="18" charset="2"/>
                </a:rPr>
                <a:t> </a:t>
              </a:r>
              <a:r>
                <a:rPr lang="es-ES" sz="2000"/>
                <a:t>p</a:t>
              </a:r>
              <a:endParaRPr lang="en-US" sz="2000">
                <a:cs typeface="Arial" charset="0"/>
                <a:sym typeface="Symbol" pitchFamily="18" charset="2"/>
              </a:endParaRPr>
            </a:p>
          </p:txBody>
        </p:sp>
        <p:sp>
          <p:nvSpPr>
            <p:cNvPr id="9" name="Oval 56"/>
            <p:cNvSpPr>
              <a:spLocks noChangeArrowheads="1"/>
            </p:cNvSpPr>
            <p:nvPr/>
          </p:nvSpPr>
          <p:spPr bwMode="auto">
            <a:xfrm>
              <a:off x="1296" y="2736"/>
              <a:ext cx="1296" cy="768"/>
            </a:xfrm>
            <a:prstGeom prst="ellipse">
              <a:avLst/>
            </a:prstGeom>
            <a:noFill/>
            <a:ln w="25400">
              <a:solidFill>
                <a:srgbClr val="669933"/>
              </a:solidFill>
              <a:round/>
              <a:headEnd/>
              <a:tailEnd/>
            </a:ln>
            <a:effectLst/>
          </p:spPr>
          <p:txBody>
            <a:bodyPr wrap="none" anchor="ctr"/>
            <a:lstStyle/>
            <a:p>
              <a:endParaRPr lang="es-CL"/>
            </a:p>
          </p:txBody>
        </p:sp>
      </p:grpSp>
      <p:grpSp>
        <p:nvGrpSpPr>
          <p:cNvPr id="10" name="Group 61"/>
          <p:cNvGrpSpPr>
            <a:grpSpLocks/>
          </p:cNvGrpSpPr>
          <p:nvPr/>
        </p:nvGrpSpPr>
        <p:grpSpPr bwMode="auto">
          <a:xfrm>
            <a:off x="3048000" y="2286000"/>
            <a:ext cx="3581400" cy="1219200"/>
            <a:chOff x="1920" y="1440"/>
            <a:chExt cx="2256" cy="768"/>
          </a:xfrm>
        </p:grpSpPr>
        <p:sp>
          <p:nvSpPr>
            <p:cNvPr id="11" name="Text Box 12"/>
            <p:cNvSpPr txBox="1">
              <a:spLocks noChangeArrowheads="1"/>
            </p:cNvSpPr>
            <p:nvPr/>
          </p:nvSpPr>
          <p:spPr bwMode="auto">
            <a:xfrm>
              <a:off x="2208" y="1584"/>
              <a:ext cx="1968" cy="250"/>
            </a:xfrm>
            <a:prstGeom prst="rect">
              <a:avLst/>
            </a:prstGeom>
            <a:noFill/>
            <a:ln w="9525">
              <a:noFill/>
              <a:miter lim="800000"/>
              <a:headEnd/>
              <a:tailEnd/>
            </a:ln>
            <a:effectLst/>
          </p:spPr>
          <p:txBody>
            <a:bodyPr>
              <a:spAutoFit/>
            </a:bodyPr>
            <a:lstStyle/>
            <a:p>
              <a:pPr>
                <a:spcBef>
                  <a:spcPct val="50000"/>
                </a:spcBef>
              </a:pPr>
              <a:r>
                <a:rPr lang="es-ES" sz="2000">
                  <a:cs typeface="Arial" charset="0"/>
                  <a:sym typeface="Symbol" pitchFamily="18" charset="2"/>
                </a:rPr>
                <a:t>5 •</a:t>
              </a:r>
              <a:r>
                <a:rPr lang="es-ES" sz="2000">
                  <a:sym typeface="Symbol" pitchFamily="18" charset="2"/>
                </a:rPr>
                <a:t> m </a:t>
              </a:r>
              <a:r>
                <a:rPr lang="es-ES" sz="2000">
                  <a:cs typeface="Arial" charset="0"/>
                  <a:sym typeface="Symbol" pitchFamily="18" charset="2"/>
                </a:rPr>
                <a:t>•</a:t>
              </a:r>
              <a:r>
                <a:rPr lang="es-ES" sz="2000">
                  <a:sym typeface="Symbol" pitchFamily="18" charset="2"/>
                </a:rPr>
                <a:t> n</a:t>
              </a:r>
              <a:endParaRPr lang="en-US" sz="2000">
                <a:sym typeface="Symbol" pitchFamily="18" charset="2"/>
              </a:endParaRPr>
            </a:p>
          </p:txBody>
        </p:sp>
        <p:sp>
          <p:nvSpPr>
            <p:cNvPr id="12" name="Oval 57"/>
            <p:cNvSpPr>
              <a:spLocks noChangeArrowheads="1"/>
            </p:cNvSpPr>
            <p:nvPr/>
          </p:nvSpPr>
          <p:spPr bwMode="auto">
            <a:xfrm>
              <a:off x="1920" y="1440"/>
              <a:ext cx="1296" cy="768"/>
            </a:xfrm>
            <a:prstGeom prst="ellipse">
              <a:avLst/>
            </a:prstGeom>
            <a:noFill/>
            <a:ln w="25400">
              <a:solidFill>
                <a:srgbClr val="669933"/>
              </a:solidFill>
              <a:round/>
              <a:headEnd/>
              <a:tailEnd/>
            </a:ln>
            <a:effectLst/>
          </p:spPr>
          <p:txBody>
            <a:bodyPr wrap="none" anchor="ctr"/>
            <a:lstStyle/>
            <a:p>
              <a:endParaRPr lang="es-CL"/>
            </a:p>
          </p:txBody>
        </p:sp>
      </p:grpSp>
      <p:grpSp>
        <p:nvGrpSpPr>
          <p:cNvPr id="13" name="Group 64"/>
          <p:cNvGrpSpPr>
            <a:grpSpLocks/>
          </p:cNvGrpSpPr>
          <p:nvPr/>
        </p:nvGrpSpPr>
        <p:grpSpPr bwMode="auto">
          <a:xfrm>
            <a:off x="4953000" y="4343400"/>
            <a:ext cx="3200400" cy="1219200"/>
            <a:chOff x="3120" y="2736"/>
            <a:chExt cx="2016" cy="768"/>
          </a:xfrm>
        </p:grpSpPr>
        <p:sp>
          <p:nvSpPr>
            <p:cNvPr id="14" name="Text Box 8"/>
            <p:cNvSpPr txBox="1">
              <a:spLocks noChangeArrowheads="1"/>
            </p:cNvSpPr>
            <p:nvPr/>
          </p:nvSpPr>
          <p:spPr bwMode="auto">
            <a:xfrm>
              <a:off x="3408" y="2976"/>
              <a:ext cx="1728" cy="250"/>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4a </a:t>
              </a:r>
              <a:r>
                <a:rPr lang="es-ES" sz="2000" dirty="0">
                  <a:latin typeface="Arial" pitchFamily="34" charset="0"/>
                  <a:cs typeface="Arial" pitchFamily="34" charset="0"/>
                  <a:sym typeface="Symbol" pitchFamily="18" charset="2"/>
                </a:rPr>
                <a:t>• 4a</a:t>
              </a:r>
              <a:endParaRPr lang="en-US" sz="2000" dirty="0">
                <a:latin typeface="Arial" pitchFamily="34" charset="0"/>
                <a:cs typeface="Arial" pitchFamily="34" charset="0"/>
                <a:sym typeface="Symbol" pitchFamily="18" charset="2"/>
              </a:endParaRPr>
            </a:p>
          </p:txBody>
        </p:sp>
        <p:sp>
          <p:nvSpPr>
            <p:cNvPr id="15" name="Oval 58"/>
            <p:cNvSpPr>
              <a:spLocks noChangeArrowheads="1"/>
            </p:cNvSpPr>
            <p:nvPr/>
          </p:nvSpPr>
          <p:spPr bwMode="auto">
            <a:xfrm>
              <a:off x="3120" y="2736"/>
              <a:ext cx="1296" cy="768"/>
            </a:xfrm>
            <a:prstGeom prst="ellipse">
              <a:avLst/>
            </a:prstGeom>
            <a:noFill/>
            <a:ln w="25400">
              <a:solidFill>
                <a:srgbClr val="669933"/>
              </a:solidFill>
              <a:round/>
              <a:headEnd/>
              <a:tailEnd/>
            </a:ln>
            <a:effectLst/>
          </p:spPr>
          <p:txBody>
            <a:bodyPr wrap="none" anchor="ctr"/>
            <a:lstStyle/>
            <a:p>
              <a:endParaRPr lang="es-CL"/>
            </a:p>
          </p:txBody>
        </p:sp>
      </p:grpSp>
      <p:grpSp>
        <p:nvGrpSpPr>
          <p:cNvPr id="16" name="Group 62"/>
          <p:cNvGrpSpPr>
            <a:grpSpLocks/>
          </p:cNvGrpSpPr>
          <p:nvPr/>
        </p:nvGrpSpPr>
        <p:grpSpPr bwMode="auto">
          <a:xfrm>
            <a:off x="5943600" y="2667000"/>
            <a:ext cx="2362200" cy="1219200"/>
            <a:chOff x="3744" y="1680"/>
            <a:chExt cx="1488" cy="768"/>
          </a:xfrm>
        </p:grpSpPr>
        <p:sp>
          <p:nvSpPr>
            <p:cNvPr id="17" name="Text Box 16"/>
            <p:cNvSpPr txBox="1">
              <a:spLocks noChangeArrowheads="1"/>
            </p:cNvSpPr>
            <p:nvPr/>
          </p:nvSpPr>
          <p:spPr bwMode="auto">
            <a:xfrm>
              <a:off x="4080" y="1920"/>
              <a:ext cx="1152" cy="250"/>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5 </a:t>
              </a:r>
              <a:r>
                <a:rPr lang="es-ES" sz="2000" dirty="0">
                  <a:latin typeface="Arial" pitchFamily="34" charset="0"/>
                  <a:cs typeface="Arial" pitchFamily="34" charset="0"/>
                  <a:sym typeface="Symbol" pitchFamily="18" charset="2"/>
                </a:rPr>
                <a:t>• 7a</a:t>
              </a:r>
              <a:endParaRPr lang="en-US" sz="2000" dirty="0">
                <a:latin typeface="Arial" pitchFamily="34" charset="0"/>
                <a:cs typeface="Arial" pitchFamily="34" charset="0"/>
                <a:sym typeface="Symbol" pitchFamily="18" charset="2"/>
              </a:endParaRPr>
            </a:p>
          </p:txBody>
        </p:sp>
        <p:sp>
          <p:nvSpPr>
            <p:cNvPr id="18" name="Oval 59"/>
            <p:cNvSpPr>
              <a:spLocks noChangeArrowheads="1"/>
            </p:cNvSpPr>
            <p:nvPr/>
          </p:nvSpPr>
          <p:spPr bwMode="auto">
            <a:xfrm>
              <a:off x="3744" y="1680"/>
              <a:ext cx="1296" cy="768"/>
            </a:xfrm>
            <a:prstGeom prst="ellipse">
              <a:avLst/>
            </a:prstGeom>
            <a:noFill/>
            <a:ln w="25400">
              <a:solidFill>
                <a:srgbClr val="800080"/>
              </a:solidFill>
              <a:round/>
              <a:headEnd/>
              <a:tailEnd/>
            </a:ln>
            <a:effectLst/>
          </p:spPr>
          <p:txBody>
            <a:bodyPr wrap="none" anchor="ctr"/>
            <a:lstStyle/>
            <a:p>
              <a:endParaRPr lang="es-CL"/>
            </a:p>
          </p:txBody>
        </p:sp>
      </p:grpSp>
      <p:sp>
        <p:nvSpPr>
          <p:cNvPr id="19" name="18 Marcador de número de diapositiva"/>
          <p:cNvSpPr>
            <a:spLocks noGrp="1"/>
          </p:cNvSpPr>
          <p:nvPr>
            <p:ph type="sldNum" sz="quarter" idx="12"/>
          </p:nvPr>
        </p:nvSpPr>
        <p:spPr/>
        <p:txBody>
          <a:bodyPr/>
          <a:lstStyle/>
          <a:p>
            <a:fld id="{042AED99-7FB4-404E-8A97-64753DCE42EC}" type="slidenum">
              <a:rPr kumimoji="0" lang="en-US" smtClean="0"/>
              <a:pPr/>
              <a:t>8</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wd">
                                    <p:tmAbs val="300"/>
                                  </p:iterate>
                                  <p:childTnLst>
                                    <p:set>
                                      <p:cBhvr>
                                        <p:cTn id="12" dur="1" fill="hold">
                                          <p:stCondLst>
                                            <p:cond delay="299"/>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514600" y="914400"/>
            <a:ext cx="5029200" cy="369332"/>
          </a:xfrm>
          <a:prstGeom prst="rect">
            <a:avLst/>
          </a:prstGeom>
          <a:noFill/>
          <a:ln w="9525">
            <a:noFill/>
            <a:miter lim="800000"/>
            <a:headEnd/>
            <a:tailEnd/>
          </a:ln>
          <a:effectLst/>
        </p:spPr>
        <p:txBody>
          <a:bodyPr wrap="square">
            <a:spAutoFit/>
          </a:bodyPr>
          <a:lstStyle/>
          <a:p>
            <a:pPr>
              <a:spcBef>
                <a:spcPct val="50000"/>
              </a:spcBef>
            </a:pPr>
            <a:r>
              <a:rPr lang="es-ES" dirty="0"/>
              <a:t>Revisemos tus respuestas:</a:t>
            </a:r>
            <a:endParaRPr lang="en-US" dirty="0"/>
          </a:p>
        </p:txBody>
      </p:sp>
      <p:grpSp>
        <p:nvGrpSpPr>
          <p:cNvPr id="3" name="Group 42"/>
          <p:cNvGrpSpPr>
            <a:grpSpLocks/>
          </p:cNvGrpSpPr>
          <p:nvPr/>
        </p:nvGrpSpPr>
        <p:grpSpPr bwMode="auto">
          <a:xfrm>
            <a:off x="457200" y="1828800"/>
            <a:ext cx="2438400" cy="685800"/>
            <a:chOff x="288" y="1152"/>
            <a:chExt cx="1536" cy="432"/>
          </a:xfrm>
        </p:grpSpPr>
        <p:sp>
          <p:nvSpPr>
            <p:cNvPr id="4" name="Text Box 12"/>
            <p:cNvSpPr txBox="1">
              <a:spLocks noChangeArrowheads="1"/>
            </p:cNvSpPr>
            <p:nvPr/>
          </p:nvSpPr>
          <p:spPr bwMode="auto">
            <a:xfrm>
              <a:off x="528" y="1248"/>
              <a:ext cx="1296" cy="250"/>
            </a:xfrm>
            <a:prstGeom prst="rect">
              <a:avLst/>
            </a:prstGeom>
            <a:noFill/>
            <a:ln w="9525">
              <a:noFill/>
              <a:miter lim="800000"/>
              <a:headEnd/>
              <a:tailEnd/>
            </a:ln>
            <a:effectLst/>
          </p:spPr>
          <p:txBody>
            <a:bodyPr>
              <a:spAutoFit/>
            </a:bodyPr>
            <a:lstStyle/>
            <a:p>
              <a:pPr>
                <a:spcBef>
                  <a:spcPct val="50000"/>
                </a:spcBef>
              </a:pPr>
              <a:r>
                <a:rPr lang="es-ES" sz="2000"/>
                <a:t>(b – 3) </a:t>
              </a:r>
              <a:r>
                <a:rPr lang="es-ES" sz="2000">
                  <a:sym typeface="Symbol" pitchFamily="18" charset="2"/>
                </a:rPr>
                <a:t>: 4</a:t>
              </a:r>
              <a:endParaRPr lang="en-US" sz="2000">
                <a:cs typeface="Arial" charset="0"/>
                <a:sym typeface="Symbol" pitchFamily="18" charset="2"/>
              </a:endParaRPr>
            </a:p>
          </p:txBody>
        </p:sp>
        <p:sp>
          <p:nvSpPr>
            <p:cNvPr id="5" name="Oval 14"/>
            <p:cNvSpPr>
              <a:spLocks noChangeArrowheads="1"/>
            </p:cNvSpPr>
            <p:nvPr/>
          </p:nvSpPr>
          <p:spPr bwMode="auto">
            <a:xfrm>
              <a:off x="288" y="1152"/>
              <a:ext cx="1296" cy="432"/>
            </a:xfrm>
            <a:prstGeom prst="ellipse">
              <a:avLst/>
            </a:prstGeom>
            <a:noFill/>
            <a:ln w="25400">
              <a:solidFill>
                <a:srgbClr val="800080"/>
              </a:solidFill>
              <a:round/>
              <a:headEnd/>
              <a:tailEnd/>
            </a:ln>
            <a:effectLst/>
          </p:spPr>
          <p:txBody>
            <a:bodyPr wrap="none" anchor="ctr"/>
            <a:lstStyle/>
            <a:p>
              <a:endParaRPr lang="es-CL"/>
            </a:p>
          </p:txBody>
        </p:sp>
      </p:grpSp>
      <p:grpSp>
        <p:nvGrpSpPr>
          <p:cNvPr id="6" name="Group 45"/>
          <p:cNvGrpSpPr>
            <a:grpSpLocks/>
          </p:cNvGrpSpPr>
          <p:nvPr/>
        </p:nvGrpSpPr>
        <p:grpSpPr bwMode="auto">
          <a:xfrm>
            <a:off x="1905000" y="4267200"/>
            <a:ext cx="2057400" cy="685800"/>
            <a:chOff x="1200" y="2688"/>
            <a:chExt cx="1296" cy="432"/>
          </a:xfrm>
        </p:grpSpPr>
        <p:sp>
          <p:nvSpPr>
            <p:cNvPr id="7" name="Text Box 10"/>
            <p:cNvSpPr txBox="1">
              <a:spLocks noChangeArrowheads="1"/>
            </p:cNvSpPr>
            <p:nvPr/>
          </p:nvSpPr>
          <p:spPr bwMode="auto">
            <a:xfrm>
              <a:off x="1392" y="2784"/>
              <a:ext cx="1008" cy="250"/>
            </a:xfrm>
            <a:prstGeom prst="rect">
              <a:avLst/>
            </a:prstGeom>
            <a:noFill/>
            <a:ln w="9525">
              <a:noFill/>
              <a:miter lim="800000"/>
              <a:headEnd/>
              <a:tailEnd/>
            </a:ln>
            <a:effectLst/>
          </p:spPr>
          <p:txBody>
            <a:bodyPr>
              <a:spAutoFit/>
            </a:bodyPr>
            <a:lstStyle/>
            <a:p>
              <a:pPr>
                <a:spcBef>
                  <a:spcPct val="50000"/>
                </a:spcBef>
              </a:pPr>
              <a:r>
                <a:rPr lang="es-ES" sz="2000"/>
                <a:t>(n + m ) </a:t>
              </a:r>
              <a:r>
                <a:rPr lang="es-ES" sz="2000">
                  <a:sym typeface="Symbol" pitchFamily="18" charset="2"/>
                </a:rPr>
                <a:t> </a:t>
              </a:r>
              <a:r>
                <a:rPr lang="es-ES" sz="2000"/>
                <a:t>p</a:t>
              </a:r>
              <a:endParaRPr lang="en-US" sz="2000">
                <a:cs typeface="Arial" charset="0"/>
                <a:sym typeface="Symbol" pitchFamily="18" charset="2"/>
              </a:endParaRPr>
            </a:p>
          </p:txBody>
        </p:sp>
        <p:sp>
          <p:nvSpPr>
            <p:cNvPr id="8" name="Oval 15"/>
            <p:cNvSpPr>
              <a:spLocks noChangeArrowheads="1"/>
            </p:cNvSpPr>
            <p:nvPr/>
          </p:nvSpPr>
          <p:spPr bwMode="auto">
            <a:xfrm>
              <a:off x="1200" y="2688"/>
              <a:ext cx="1296" cy="432"/>
            </a:xfrm>
            <a:prstGeom prst="ellipse">
              <a:avLst/>
            </a:prstGeom>
            <a:noFill/>
            <a:ln w="25400">
              <a:solidFill>
                <a:srgbClr val="669933"/>
              </a:solidFill>
              <a:round/>
              <a:headEnd/>
              <a:tailEnd/>
            </a:ln>
            <a:effectLst/>
          </p:spPr>
          <p:txBody>
            <a:bodyPr wrap="none" anchor="ctr"/>
            <a:lstStyle/>
            <a:p>
              <a:endParaRPr lang="es-CL"/>
            </a:p>
          </p:txBody>
        </p:sp>
      </p:grpSp>
      <p:grpSp>
        <p:nvGrpSpPr>
          <p:cNvPr id="9" name="Group 43"/>
          <p:cNvGrpSpPr>
            <a:grpSpLocks/>
          </p:cNvGrpSpPr>
          <p:nvPr/>
        </p:nvGrpSpPr>
        <p:grpSpPr bwMode="auto">
          <a:xfrm>
            <a:off x="3124200" y="1828800"/>
            <a:ext cx="2057400" cy="685800"/>
            <a:chOff x="1968" y="1152"/>
            <a:chExt cx="1296" cy="432"/>
          </a:xfrm>
        </p:grpSpPr>
        <p:sp>
          <p:nvSpPr>
            <p:cNvPr id="10" name="Text Box 8"/>
            <p:cNvSpPr txBox="1">
              <a:spLocks noChangeArrowheads="1"/>
            </p:cNvSpPr>
            <p:nvPr/>
          </p:nvSpPr>
          <p:spPr bwMode="auto">
            <a:xfrm>
              <a:off x="2208" y="1248"/>
              <a:ext cx="960" cy="250"/>
            </a:xfrm>
            <a:prstGeom prst="rect">
              <a:avLst/>
            </a:prstGeom>
            <a:noFill/>
            <a:ln w="9525">
              <a:noFill/>
              <a:miter lim="800000"/>
              <a:headEnd/>
              <a:tailEnd/>
            </a:ln>
            <a:effectLst/>
          </p:spPr>
          <p:txBody>
            <a:bodyPr>
              <a:spAutoFit/>
            </a:bodyPr>
            <a:lstStyle/>
            <a:p>
              <a:pPr>
                <a:spcBef>
                  <a:spcPct val="50000"/>
                </a:spcBef>
              </a:pPr>
              <a:r>
                <a:rPr lang="es-ES" sz="2000">
                  <a:cs typeface="Arial" charset="0"/>
                  <a:sym typeface="Symbol" pitchFamily="18" charset="2"/>
                </a:rPr>
                <a:t>5 •</a:t>
              </a:r>
              <a:r>
                <a:rPr lang="es-ES" sz="2000">
                  <a:sym typeface="Symbol" pitchFamily="18" charset="2"/>
                </a:rPr>
                <a:t> m </a:t>
              </a:r>
              <a:r>
                <a:rPr lang="es-ES" sz="2000">
                  <a:cs typeface="Arial" charset="0"/>
                  <a:sym typeface="Symbol" pitchFamily="18" charset="2"/>
                </a:rPr>
                <a:t>•</a:t>
              </a:r>
              <a:r>
                <a:rPr lang="es-ES" sz="2000">
                  <a:sym typeface="Symbol" pitchFamily="18" charset="2"/>
                </a:rPr>
                <a:t> n</a:t>
              </a:r>
              <a:endParaRPr lang="en-US" sz="2000">
                <a:sym typeface="Symbol" pitchFamily="18" charset="2"/>
              </a:endParaRPr>
            </a:p>
          </p:txBody>
        </p:sp>
        <p:sp>
          <p:nvSpPr>
            <p:cNvPr id="11" name="Oval 16"/>
            <p:cNvSpPr>
              <a:spLocks noChangeArrowheads="1"/>
            </p:cNvSpPr>
            <p:nvPr/>
          </p:nvSpPr>
          <p:spPr bwMode="auto">
            <a:xfrm>
              <a:off x="1968" y="1152"/>
              <a:ext cx="1296" cy="432"/>
            </a:xfrm>
            <a:prstGeom prst="ellipse">
              <a:avLst/>
            </a:prstGeom>
            <a:noFill/>
            <a:ln w="25400">
              <a:solidFill>
                <a:srgbClr val="669933"/>
              </a:solidFill>
              <a:round/>
              <a:headEnd/>
              <a:tailEnd/>
            </a:ln>
            <a:effectLst/>
          </p:spPr>
          <p:txBody>
            <a:bodyPr wrap="none" anchor="ctr"/>
            <a:lstStyle/>
            <a:p>
              <a:endParaRPr lang="es-CL"/>
            </a:p>
          </p:txBody>
        </p:sp>
      </p:grpSp>
      <p:grpSp>
        <p:nvGrpSpPr>
          <p:cNvPr id="12" name="Group 46"/>
          <p:cNvGrpSpPr>
            <a:grpSpLocks/>
          </p:cNvGrpSpPr>
          <p:nvPr/>
        </p:nvGrpSpPr>
        <p:grpSpPr bwMode="auto">
          <a:xfrm>
            <a:off x="5029200" y="4267200"/>
            <a:ext cx="2057400" cy="609600"/>
            <a:chOff x="3168" y="2688"/>
            <a:chExt cx="1296" cy="384"/>
          </a:xfrm>
        </p:grpSpPr>
        <p:sp>
          <p:nvSpPr>
            <p:cNvPr id="13" name="Text Box 7"/>
            <p:cNvSpPr txBox="1">
              <a:spLocks noChangeArrowheads="1"/>
            </p:cNvSpPr>
            <p:nvPr/>
          </p:nvSpPr>
          <p:spPr bwMode="auto">
            <a:xfrm>
              <a:off x="3456" y="2784"/>
              <a:ext cx="720" cy="250"/>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4a </a:t>
              </a:r>
              <a:r>
                <a:rPr lang="es-ES" sz="2000" dirty="0">
                  <a:latin typeface="Arial" pitchFamily="34" charset="0"/>
                  <a:cs typeface="Arial" pitchFamily="34" charset="0"/>
                  <a:sym typeface="Symbol" pitchFamily="18" charset="2"/>
                </a:rPr>
                <a:t>• 4a</a:t>
              </a:r>
              <a:endParaRPr lang="en-US" sz="2000" dirty="0">
                <a:latin typeface="Arial" pitchFamily="34" charset="0"/>
                <a:cs typeface="Arial" pitchFamily="34" charset="0"/>
                <a:sym typeface="Symbol" pitchFamily="18" charset="2"/>
              </a:endParaRPr>
            </a:p>
          </p:txBody>
        </p:sp>
        <p:sp>
          <p:nvSpPr>
            <p:cNvPr id="14" name="Oval 17"/>
            <p:cNvSpPr>
              <a:spLocks noChangeArrowheads="1"/>
            </p:cNvSpPr>
            <p:nvPr/>
          </p:nvSpPr>
          <p:spPr bwMode="auto">
            <a:xfrm>
              <a:off x="3168" y="2688"/>
              <a:ext cx="1296" cy="384"/>
            </a:xfrm>
            <a:prstGeom prst="ellipse">
              <a:avLst/>
            </a:prstGeom>
            <a:noFill/>
            <a:ln w="25400">
              <a:solidFill>
                <a:srgbClr val="669933"/>
              </a:solidFill>
              <a:round/>
              <a:headEnd/>
              <a:tailEnd/>
            </a:ln>
            <a:effectLst/>
          </p:spPr>
          <p:txBody>
            <a:bodyPr wrap="none" anchor="ctr"/>
            <a:lstStyle/>
            <a:p>
              <a:endParaRPr lang="es-CL"/>
            </a:p>
          </p:txBody>
        </p:sp>
      </p:grpSp>
      <p:grpSp>
        <p:nvGrpSpPr>
          <p:cNvPr id="15" name="Group 44"/>
          <p:cNvGrpSpPr>
            <a:grpSpLocks/>
          </p:cNvGrpSpPr>
          <p:nvPr/>
        </p:nvGrpSpPr>
        <p:grpSpPr bwMode="auto">
          <a:xfrm>
            <a:off x="6172200" y="1905000"/>
            <a:ext cx="2057400" cy="609600"/>
            <a:chOff x="3888" y="1200"/>
            <a:chExt cx="1296" cy="384"/>
          </a:xfrm>
        </p:grpSpPr>
        <p:sp>
          <p:nvSpPr>
            <p:cNvPr id="16" name="Text Box 9"/>
            <p:cNvSpPr txBox="1">
              <a:spLocks noChangeArrowheads="1"/>
            </p:cNvSpPr>
            <p:nvPr/>
          </p:nvSpPr>
          <p:spPr bwMode="auto">
            <a:xfrm>
              <a:off x="4224" y="1296"/>
              <a:ext cx="768" cy="250"/>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5 </a:t>
              </a:r>
              <a:r>
                <a:rPr lang="es-ES" sz="2000" dirty="0">
                  <a:latin typeface="Arial" pitchFamily="34" charset="0"/>
                  <a:cs typeface="Arial" pitchFamily="34" charset="0"/>
                  <a:sym typeface="Symbol" pitchFamily="18" charset="2"/>
                </a:rPr>
                <a:t>• 7a</a:t>
              </a:r>
              <a:endParaRPr lang="en-US" sz="2000" dirty="0">
                <a:latin typeface="Arial" pitchFamily="34" charset="0"/>
                <a:cs typeface="Arial" pitchFamily="34" charset="0"/>
                <a:sym typeface="Symbol" pitchFamily="18" charset="2"/>
              </a:endParaRPr>
            </a:p>
          </p:txBody>
        </p:sp>
        <p:sp>
          <p:nvSpPr>
            <p:cNvPr id="17" name="Oval 18"/>
            <p:cNvSpPr>
              <a:spLocks noChangeArrowheads="1"/>
            </p:cNvSpPr>
            <p:nvPr/>
          </p:nvSpPr>
          <p:spPr bwMode="auto">
            <a:xfrm>
              <a:off x="3888" y="1200"/>
              <a:ext cx="1296" cy="384"/>
            </a:xfrm>
            <a:prstGeom prst="ellipse">
              <a:avLst/>
            </a:prstGeom>
            <a:noFill/>
            <a:ln w="25400">
              <a:solidFill>
                <a:srgbClr val="800080"/>
              </a:solidFill>
              <a:round/>
              <a:headEnd/>
              <a:tailEnd/>
            </a:ln>
            <a:effectLst/>
          </p:spPr>
          <p:txBody>
            <a:bodyPr wrap="none" anchor="ctr"/>
            <a:lstStyle/>
            <a:p>
              <a:endParaRPr lang="es-CL"/>
            </a:p>
          </p:txBody>
        </p:sp>
      </p:grpSp>
      <p:grpSp>
        <p:nvGrpSpPr>
          <p:cNvPr id="18" name="Group 37"/>
          <p:cNvGrpSpPr>
            <a:grpSpLocks/>
          </p:cNvGrpSpPr>
          <p:nvPr/>
        </p:nvGrpSpPr>
        <p:grpSpPr bwMode="auto">
          <a:xfrm>
            <a:off x="914400" y="2514600"/>
            <a:ext cx="1143000" cy="1371600"/>
            <a:chOff x="576" y="1584"/>
            <a:chExt cx="720" cy="864"/>
          </a:xfrm>
        </p:grpSpPr>
        <p:sp>
          <p:nvSpPr>
            <p:cNvPr id="19" name="Line 19"/>
            <p:cNvSpPr>
              <a:spLocks noChangeShapeType="1"/>
            </p:cNvSpPr>
            <p:nvPr/>
          </p:nvSpPr>
          <p:spPr bwMode="auto">
            <a:xfrm>
              <a:off x="912" y="1584"/>
              <a:ext cx="0" cy="384"/>
            </a:xfrm>
            <a:prstGeom prst="line">
              <a:avLst/>
            </a:prstGeom>
            <a:noFill/>
            <a:ln w="9525">
              <a:solidFill>
                <a:srgbClr val="800080"/>
              </a:solidFill>
              <a:prstDash val="dash"/>
              <a:round/>
              <a:headEnd/>
              <a:tailEnd type="triangle" w="med" len="med"/>
            </a:ln>
            <a:effectLst/>
          </p:spPr>
          <p:txBody>
            <a:bodyPr/>
            <a:lstStyle/>
            <a:p>
              <a:endParaRPr lang="es-CL"/>
            </a:p>
          </p:txBody>
        </p:sp>
        <p:sp>
          <p:nvSpPr>
            <p:cNvPr id="20" name="Oval 24"/>
            <p:cNvSpPr>
              <a:spLocks noChangeArrowheads="1"/>
            </p:cNvSpPr>
            <p:nvPr/>
          </p:nvSpPr>
          <p:spPr bwMode="auto">
            <a:xfrm>
              <a:off x="576" y="2064"/>
              <a:ext cx="720" cy="384"/>
            </a:xfrm>
            <a:prstGeom prst="ellipse">
              <a:avLst/>
            </a:prstGeom>
            <a:noFill/>
            <a:ln w="25400">
              <a:solidFill>
                <a:srgbClr val="800080"/>
              </a:solidFill>
              <a:round/>
              <a:headEnd/>
              <a:tailEnd/>
            </a:ln>
            <a:effectLst/>
          </p:spPr>
          <p:txBody>
            <a:bodyPr wrap="none" anchor="ctr"/>
            <a:lstStyle/>
            <a:p>
              <a:endParaRPr lang="es-CL"/>
            </a:p>
          </p:txBody>
        </p:sp>
      </p:grpSp>
      <p:sp>
        <p:nvSpPr>
          <p:cNvPr id="21" name="Text Box 25"/>
          <p:cNvSpPr txBox="1">
            <a:spLocks noChangeArrowheads="1"/>
          </p:cNvSpPr>
          <p:nvPr/>
        </p:nvSpPr>
        <p:spPr bwMode="auto">
          <a:xfrm>
            <a:off x="3733800" y="3276600"/>
            <a:ext cx="1143000" cy="396875"/>
          </a:xfrm>
          <a:prstGeom prst="rect">
            <a:avLst/>
          </a:prstGeom>
          <a:noFill/>
          <a:ln w="9525">
            <a:noFill/>
            <a:miter lim="800000"/>
            <a:headEnd/>
            <a:tailEnd/>
          </a:ln>
          <a:effectLst/>
        </p:spPr>
        <p:txBody>
          <a:bodyPr>
            <a:spAutoFit/>
          </a:bodyPr>
          <a:lstStyle/>
          <a:p>
            <a:pPr>
              <a:spcBef>
                <a:spcPct val="50000"/>
              </a:spcBef>
            </a:pPr>
            <a:r>
              <a:rPr lang="es-ES" sz="2000"/>
              <a:t>5mn</a:t>
            </a:r>
            <a:endParaRPr lang="en-US" sz="2000"/>
          </a:p>
        </p:txBody>
      </p:sp>
      <p:sp>
        <p:nvSpPr>
          <p:cNvPr id="22" name="Text Box 26"/>
          <p:cNvSpPr txBox="1">
            <a:spLocks noChangeArrowheads="1"/>
          </p:cNvSpPr>
          <p:nvPr/>
        </p:nvSpPr>
        <p:spPr bwMode="auto">
          <a:xfrm>
            <a:off x="6781800" y="3276600"/>
            <a:ext cx="1371600" cy="396875"/>
          </a:xfrm>
          <a:prstGeom prst="rect">
            <a:avLst/>
          </a:prstGeom>
          <a:noFill/>
          <a:ln w="9525">
            <a:noFill/>
            <a:miter lim="800000"/>
            <a:headEnd/>
            <a:tailEnd/>
          </a:ln>
          <a:effectLst/>
        </p:spPr>
        <p:txBody>
          <a:bodyPr>
            <a:spAutoFit/>
          </a:bodyPr>
          <a:lstStyle/>
          <a:p>
            <a:pPr>
              <a:spcBef>
                <a:spcPct val="50000"/>
              </a:spcBef>
            </a:pPr>
            <a:r>
              <a:rPr lang="es-ES" sz="2000" dirty="0">
                <a:latin typeface="Arial" pitchFamily="34" charset="0"/>
                <a:cs typeface="Arial" pitchFamily="34" charset="0"/>
              </a:rPr>
              <a:t>35a</a:t>
            </a:r>
            <a:endParaRPr lang="en-US" sz="2000" dirty="0">
              <a:latin typeface="Arial" pitchFamily="34" charset="0"/>
              <a:cs typeface="Arial" pitchFamily="34" charset="0"/>
            </a:endParaRPr>
          </a:p>
        </p:txBody>
      </p:sp>
      <p:sp>
        <p:nvSpPr>
          <p:cNvPr id="23" name="Text Box 27"/>
          <p:cNvSpPr txBox="1">
            <a:spLocks noChangeArrowheads="1"/>
          </p:cNvSpPr>
          <p:nvPr/>
        </p:nvSpPr>
        <p:spPr bwMode="auto">
          <a:xfrm>
            <a:off x="5562600" y="5562600"/>
            <a:ext cx="1143000" cy="396875"/>
          </a:xfrm>
          <a:prstGeom prst="rect">
            <a:avLst/>
          </a:prstGeom>
          <a:noFill/>
          <a:ln w="9525">
            <a:noFill/>
            <a:miter lim="800000"/>
            <a:headEnd/>
            <a:tailEnd/>
          </a:ln>
          <a:effectLst/>
        </p:spPr>
        <p:txBody>
          <a:bodyPr>
            <a:spAutoFit/>
          </a:bodyPr>
          <a:lstStyle/>
          <a:p>
            <a:pPr>
              <a:spcBef>
                <a:spcPct val="50000"/>
              </a:spcBef>
            </a:pPr>
            <a:r>
              <a:rPr lang="es-ES" sz="2000"/>
              <a:t>16a</a:t>
            </a:r>
            <a:r>
              <a:rPr lang="es-ES" sz="2000" baseline="30000"/>
              <a:t>2</a:t>
            </a:r>
            <a:endParaRPr lang="en-US" sz="2000"/>
          </a:p>
        </p:txBody>
      </p:sp>
      <p:grpSp>
        <p:nvGrpSpPr>
          <p:cNvPr id="24" name="Group 38"/>
          <p:cNvGrpSpPr>
            <a:grpSpLocks/>
          </p:cNvGrpSpPr>
          <p:nvPr/>
        </p:nvGrpSpPr>
        <p:grpSpPr bwMode="auto">
          <a:xfrm>
            <a:off x="3505200" y="2514600"/>
            <a:ext cx="1143000" cy="1295400"/>
            <a:chOff x="2208" y="1584"/>
            <a:chExt cx="720" cy="816"/>
          </a:xfrm>
        </p:grpSpPr>
        <p:sp>
          <p:nvSpPr>
            <p:cNvPr id="25" name="Line 20"/>
            <p:cNvSpPr>
              <a:spLocks noChangeShapeType="1"/>
            </p:cNvSpPr>
            <p:nvPr/>
          </p:nvSpPr>
          <p:spPr bwMode="auto">
            <a:xfrm>
              <a:off x="2640" y="1584"/>
              <a:ext cx="0" cy="336"/>
            </a:xfrm>
            <a:prstGeom prst="line">
              <a:avLst/>
            </a:prstGeom>
            <a:noFill/>
            <a:ln w="9525">
              <a:solidFill>
                <a:srgbClr val="669933"/>
              </a:solidFill>
              <a:prstDash val="dash"/>
              <a:round/>
              <a:headEnd/>
              <a:tailEnd type="triangle" w="med" len="med"/>
            </a:ln>
            <a:effectLst/>
          </p:spPr>
          <p:txBody>
            <a:bodyPr/>
            <a:lstStyle/>
            <a:p>
              <a:endParaRPr lang="es-CL"/>
            </a:p>
          </p:txBody>
        </p:sp>
        <p:sp>
          <p:nvSpPr>
            <p:cNvPr id="26" name="Oval 28"/>
            <p:cNvSpPr>
              <a:spLocks noChangeArrowheads="1"/>
            </p:cNvSpPr>
            <p:nvPr/>
          </p:nvSpPr>
          <p:spPr bwMode="auto">
            <a:xfrm>
              <a:off x="2208" y="2016"/>
              <a:ext cx="720" cy="384"/>
            </a:xfrm>
            <a:prstGeom prst="ellipse">
              <a:avLst/>
            </a:prstGeom>
            <a:noFill/>
            <a:ln w="25400">
              <a:solidFill>
                <a:srgbClr val="669933"/>
              </a:solidFill>
              <a:round/>
              <a:headEnd/>
              <a:tailEnd/>
            </a:ln>
            <a:effectLst/>
          </p:spPr>
          <p:txBody>
            <a:bodyPr wrap="none" anchor="ctr"/>
            <a:lstStyle/>
            <a:p>
              <a:endParaRPr lang="es-CL"/>
            </a:p>
          </p:txBody>
        </p:sp>
      </p:grpSp>
      <p:grpSp>
        <p:nvGrpSpPr>
          <p:cNvPr id="27" name="Group 39"/>
          <p:cNvGrpSpPr>
            <a:grpSpLocks/>
          </p:cNvGrpSpPr>
          <p:nvPr/>
        </p:nvGrpSpPr>
        <p:grpSpPr bwMode="auto">
          <a:xfrm>
            <a:off x="6553200" y="2514600"/>
            <a:ext cx="1143000" cy="1295400"/>
            <a:chOff x="4128" y="1584"/>
            <a:chExt cx="720" cy="816"/>
          </a:xfrm>
        </p:grpSpPr>
        <p:sp>
          <p:nvSpPr>
            <p:cNvPr id="28" name="Line 21"/>
            <p:cNvSpPr>
              <a:spLocks noChangeShapeType="1"/>
            </p:cNvSpPr>
            <p:nvPr/>
          </p:nvSpPr>
          <p:spPr bwMode="auto">
            <a:xfrm>
              <a:off x="4512" y="1584"/>
              <a:ext cx="0" cy="384"/>
            </a:xfrm>
            <a:prstGeom prst="line">
              <a:avLst/>
            </a:prstGeom>
            <a:noFill/>
            <a:ln w="9525">
              <a:solidFill>
                <a:srgbClr val="800080"/>
              </a:solidFill>
              <a:prstDash val="dash"/>
              <a:round/>
              <a:headEnd/>
              <a:tailEnd type="triangle" w="med" len="med"/>
            </a:ln>
            <a:effectLst/>
          </p:spPr>
          <p:txBody>
            <a:bodyPr/>
            <a:lstStyle/>
            <a:p>
              <a:endParaRPr lang="es-CL"/>
            </a:p>
          </p:txBody>
        </p:sp>
        <p:sp>
          <p:nvSpPr>
            <p:cNvPr id="29" name="Oval 29"/>
            <p:cNvSpPr>
              <a:spLocks noChangeArrowheads="1"/>
            </p:cNvSpPr>
            <p:nvPr/>
          </p:nvSpPr>
          <p:spPr bwMode="auto">
            <a:xfrm>
              <a:off x="4128" y="2016"/>
              <a:ext cx="720" cy="384"/>
            </a:xfrm>
            <a:prstGeom prst="ellipse">
              <a:avLst/>
            </a:prstGeom>
            <a:noFill/>
            <a:ln w="25400">
              <a:solidFill>
                <a:srgbClr val="800080"/>
              </a:solidFill>
              <a:round/>
              <a:headEnd/>
              <a:tailEnd/>
            </a:ln>
            <a:effectLst/>
          </p:spPr>
          <p:txBody>
            <a:bodyPr wrap="none" anchor="ctr"/>
            <a:lstStyle/>
            <a:p>
              <a:endParaRPr lang="es-CL"/>
            </a:p>
          </p:txBody>
        </p:sp>
      </p:grpSp>
      <p:grpSp>
        <p:nvGrpSpPr>
          <p:cNvPr id="30" name="Group 41"/>
          <p:cNvGrpSpPr>
            <a:grpSpLocks/>
          </p:cNvGrpSpPr>
          <p:nvPr/>
        </p:nvGrpSpPr>
        <p:grpSpPr bwMode="auto">
          <a:xfrm>
            <a:off x="5410200" y="4876800"/>
            <a:ext cx="1143000" cy="1219200"/>
            <a:chOff x="3408" y="3072"/>
            <a:chExt cx="720" cy="768"/>
          </a:xfrm>
        </p:grpSpPr>
        <p:sp>
          <p:nvSpPr>
            <p:cNvPr id="31" name="Line 30"/>
            <p:cNvSpPr>
              <a:spLocks noChangeShapeType="1"/>
            </p:cNvSpPr>
            <p:nvPr/>
          </p:nvSpPr>
          <p:spPr bwMode="auto">
            <a:xfrm>
              <a:off x="3744" y="3072"/>
              <a:ext cx="0" cy="288"/>
            </a:xfrm>
            <a:prstGeom prst="line">
              <a:avLst/>
            </a:prstGeom>
            <a:noFill/>
            <a:ln w="9525">
              <a:solidFill>
                <a:srgbClr val="669933"/>
              </a:solidFill>
              <a:prstDash val="dash"/>
              <a:round/>
              <a:headEnd/>
              <a:tailEnd type="triangle" w="med" len="med"/>
            </a:ln>
            <a:effectLst/>
          </p:spPr>
          <p:txBody>
            <a:bodyPr/>
            <a:lstStyle/>
            <a:p>
              <a:endParaRPr lang="es-CL"/>
            </a:p>
          </p:txBody>
        </p:sp>
        <p:sp>
          <p:nvSpPr>
            <p:cNvPr id="32" name="Oval 31"/>
            <p:cNvSpPr>
              <a:spLocks noChangeArrowheads="1"/>
            </p:cNvSpPr>
            <p:nvPr/>
          </p:nvSpPr>
          <p:spPr bwMode="auto">
            <a:xfrm>
              <a:off x="3408" y="3456"/>
              <a:ext cx="720" cy="384"/>
            </a:xfrm>
            <a:prstGeom prst="ellipse">
              <a:avLst/>
            </a:prstGeom>
            <a:noFill/>
            <a:ln w="25400">
              <a:solidFill>
                <a:srgbClr val="669933"/>
              </a:solidFill>
              <a:round/>
              <a:headEnd/>
              <a:tailEnd/>
            </a:ln>
            <a:effectLst/>
          </p:spPr>
          <p:txBody>
            <a:bodyPr wrap="none" anchor="ctr"/>
            <a:lstStyle/>
            <a:p>
              <a:endParaRPr lang="es-CL"/>
            </a:p>
          </p:txBody>
        </p:sp>
      </p:grpSp>
      <p:graphicFrame>
        <p:nvGraphicFramePr>
          <p:cNvPr id="33" name="Object 34"/>
          <p:cNvGraphicFramePr>
            <a:graphicFrameLocks noChangeAspect="1"/>
          </p:cNvGraphicFramePr>
          <p:nvPr/>
        </p:nvGraphicFramePr>
        <p:xfrm>
          <a:off x="2549525" y="5589588"/>
          <a:ext cx="519113" cy="555625"/>
        </p:xfrm>
        <a:graphic>
          <a:graphicData uri="http://schemas.openxmlformats.org/presentationml/2006/ole">
            <mc:AlternateContent xmlns:mc="http://schemas.openxmlformats.org/markup-compatibility/2006">
              <mc:Choice xmlns:v="urn:schemas-microsoft-com:vml" Requires="v">
                <p:oleObj spid="_x0000_s114712" name="Equation" r:id="rId3" imgW="355600" imgH="381000" progId="">
                  <p:embed/>
                </p:oleObj>
              </mc:Choice>
              <mc:Fallback>
                <p:oleObj name="Equation" r:id="rId3" imgW="355600" imgH="3810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9525" y="5589588"/>
                        <a:ext cx="519113"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4" name="Group 40"/>
          <p:cNvGrpSpPr>
            <a:grpSpLocks/>
          </p:cNvGrpSpPr>
          <p:nvPr/>
        </p:nvGrpSpPr>
        <p:grpSpPr bwMode="auto">
          <a:xfrm>
            <a:off x="2209800" y="4953000"/>
            <a:ext cx="1143000" cy="1219200"/>
            <a:chOff x="1392" y="3120"/>
            <a:chExt cx="720" cy="768"/>
          </a:xfrm>
        </p:grpSpPr>
        <p:sp>
          <p:nvSpPr>
            <p:cNvPr id="35" name="Line 32"/>
            <p:cNvSpPr>
              <a:spLocks noChangeShapeType="1"/>
            </p:cNvSpPr>
            <p:nvPr/>
          </p:nvSpPr>
          <p:spPr bwMode="auto">
            <a:xfrm>
              <a:off x="1776" y="3120"/>
              <a:ext cx="0" cy="288"/>
            </a:xfrm>
            <a:prstGeom prst="line">
              <a:avLst/>
            </a:prstGeom>
            <a:noFill/>
            <a:ln w="9525">
              <a:solidFill>
                <a:srgbClr val="669933"/>
              </a:solidFill>
              <a:prstDash val="dash"/>
              <a:round/>
              <a:headEnd/>
              <a:tailEnd type="triangle" w="med" len="med"/>
            </a:ln>
            <a:effectLst/>
          </p:spPr>
          <p:txBody>
            <a:bodyPr/>
            <a:lstStyle/>
            <a:p>
              <a:endParaRPr lang="es-CL"/>
            </a:p>
          </p:txBody>
        </p:sp>
        <p:sp>
          <p:nvSpPr>
            <p:cNvPr id="36" name="Oval 36"/>
            <p:cNvSpPr>
              <a:spLocks noChangeArrowheads="1"/>
            </p:cNvSpPr>
            <p:nvPr/>
          </p:nvSpPr>
          <p:spPr bwMode="auto">
            <a:xfrm>
              <a:off x="1392" y="3456"/>
              <a:ext cx="720" cy="432"/>
            </a:xfrm>
            <a:prstGeom prst="ellipse">
              <a:avLst/>
            </a:prstGeom>
            <a:noFill/>
            <a:ln w="25400">
              <a:solidFill>
                <a:srgbClr val="669933"/>
              </a:solidFill>
              <a:round/>
              <a:headEnd/>
              <a:tailEnd/>
            </a:ln>
            <a:effectLst/>
          </p:spPr>
          <p:txBody>
            <a:bodyPr wrap="none" anchor="ctr"/>
            <a:lstStyle/>
            <a:p>
              <a:endParaRPr lang="es-CL"/>
            </a:p>
          </p:txBody>
        </p:sp>
      </p:grpSp>
      <p:graphicFrame>
        <p:nvGraphicFramePr>
          <p:cNvPr id="37" name="Object 47"/>
          <p:cNvGraphicFramePr>
            <a:graphicFrameLocks noChangeAspect="1"/>
          </p:cNvGraphicFramePr>
          <p:nvPr/>
        </p:nvGraphicFramePr>
        <p:xfrm>
          <a:off x="1228725" y="3276600"/>
          <a:ext cx="555625" cy="622300"/>
        </p:xfrm>
        <a:graphic>
          <a:graphicData uri="http://schemas.openxmlformats.org/presentationml/2006/ole">
            <mc:AlternateContent xmlns:mc="http://schemas.openxmlformats.org/markup-compatibility/2006">
              <mc:Choice xmlns:v="urn:schemas-microsoft-com:vml" Requires="v">
                <p:oleObj spid="_x0000_s114713" name="Equation" r:id="rId5" imgW="317500" imgH="355600" progId="">
                  <p:embed/>
                </p:oleObj>
              </mc:Choice>
              <mc:Fallback>
                <p:oleObj name="Equation" r:id="rId5" imgW="317500" imgH="3556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8725" y="3276600"/>
                        <a:ext cx="5556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37 Marcador de número de diapositiva"/>
          <p:cNvSpPr>
            <a:spLocks noGrp="1"/>
          </p:cNvSpPr>
          <p:nvPr>
            <p:ph type="sldNum" sz="quarter" idx="12"/>
          </p:nvPr>
        </p:nvSpPr>
        <p:spPr/>
        <p:txBody>
          <a:bodyPr/>
          <a:lstStyle/>
          <a:p>
            <a:fld id="{042AED99-7FB4-404E-8A97-64753DCE42EC}" type="slidenum">
              <a:rPr kumimoji="0" lang="en-US" smtClean="0"/>
              <a:pPr/>
              <a:t>9</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downRigh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3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1+#ppt_w/2"/>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type="wd">
                                    <p:tmAbs val="300"/>
                                  </p:iterate>
                                  <p:childTnLst>
                                    <p:set>
                                      <p:cBhvr>
                                        <p:cTn id="39" dur="1" fill="hold">
                                          <p:stCondLst>
                                            <p:cond delay="299"/>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6"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1+#ppt_w/2"/>
                                          </p:val>
                                        </p:tav>
                                        <p:tav tm="100000">
                                          <p:val>
                                            <p:strVal val="#ppt_x"/>
                                          </p:val>
                                        </p:tav>
                                      </p:tavLst>
                                    </p:anim>
                                    <p:anim calcmode="lin" valueType="num">
                                      <p:cBhvr additive="base">
                                        <p:cTn id="5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iterate type="wd">
                                    <p:tmAbs val="300"/>
                                  </p:iterate>
                                  <p:childTnLst>
                                    <p:set>
                                      <p:cBhvr>
                                        <p:cTn id="55" dur="1" fill="hold">
                                          <p:stCondLst>
                                            <p:cond delay="299"/>
                                          </p:stCondLst>
                                        </p:cTn>
                                        <p:tgtEl>
                                          <p:spTgt spid="2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3"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1+#ppt_w/2"/>
                                          </p:val>
                                        </p:tav>
                                        <p:tav tm="100000">
                                          <p:val>
                                            <p:strVal val="#ppt_x"/>
                                          </p:val>
                                        </p:tav>
                                      </p:tavLst>
                                    </p:anim>
                                    <p:anim calcmode="lin" valueType="num">
                                      <p:cBhvr additive="base">
                                        <p:cTn id="6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strips(downLeft)">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499"/>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9"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0-#ppt_w/2"/>
                                          </p:val>
                                        </p:tav>
                                        <p:tav tm="100000">
                                          <p:val>
                                            <p:strVal val="#ppt_x"/>
                                          </p:val>
                                        </p:tav>
                                      </p:tavLst>
                                    </p:anim>
                                    <p:anim calcmode="lin" valueType="num">
                                      <p:cBhvr additive="base">
                                        <p:cTn id="7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12"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additive="base">
                                        <p:cTn id="81" dur="500" fill="hold"/>
                                        <p:tgtEl>
                                          <p:spTgt spid="30"/>
                                        </p:tgtEl>
                                        <p:attrNameLst>
                                          <p:attrName>ppt_x</p:attrName>
                                        </p:attrNameLst>
                                      </p:cBhvr>
                                      <p:tavLst>
                                        <p:tav tm="0">
                                          <p:val>
                                            <p:strVal val="0-#ppt_w/2"/>
                                          </p:val>
                                        </p:tav>
                                        <p:tav tm="100000">
                                          <p:val>
                                            <p:strVal val="#ppt_x"/>
                                          </p:val>
                                        </p:tav>
                                      </p:tavLst>
                                    </p:anim>
                                    <p:anim calcmode="lin" valueType="num">
                                      <p:cBhvr additive="base">
                                        <p:cTn id="8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iterate type="wd">
                                    <p:tmAbs val="300"/>
                                  </p:iterate>
                                  <p:childTnLst>
                                    <p:set>
                                      <p:cBhvr>
                                        <p:cTn id="86" dur="1" fill="hold">
                                          <p:stCondLst>
                                            <p:cond delay="2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1" grpId="0" autoUpdateAnimBg="0"/>
      <p:bldP spid="22" grpId="0" autoUpdateAnimBg="0"/>
      <p:bldP spid="23" grpId="0" autoUpdateAnimBg="0"/>
    </p:bld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2252</TotalTime>
  <Words>1421</Words>
  <Application>Microsoft Office PowerPoint</Application>
  <PresentationFormat>Presentación en pantalla (4:3)</PresentationFormat>
  <Paragraphs>263</Paragraphs>
  <Slides>23</Slides>
  <Notes>0</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23</vt:i4>
      </vt:variant>
    </vt:vector>
  </HeadingPairs>
  <TitlesOfParts>
    <vt:vector size="26" baseType="lpstr">
      <vt:lpstr>1_Tema de Office</vt:lpstr>
      <vt:lpstr>USS</vt:lpstr>
      <vt:lpstr>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 URRUTIA</dc:creator>
  <cp:lastModifiedBy>Luffi</cp:lastModifiedBy>
  <cp:revision>431</cp:revision>
  <dcterms:created xsi:type="dcterms:W3CDTF">2010-02-11T22:48:53Z</dcterms:created>
  <dcterms:modified xsi:type="dcterms:W3CDTF">2014-05-15T02:38:34Z</dcterms:modified>
</cp:coreProperties>
</file>